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65" r:id="rId2"/>
    <p:sldId id="266" r:id="rId3"/>
    <p:sldId id="285" r:id="rId4"/>
    <p:sldId id="291" r:id="rId5"/>
    <p:sldId id="290" r:id="rId6"/>
    <p:sldId id="279" r:id="rId7"/>
    <p:sldId id="292" r:id="rId8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20"/>
    <a:srgbClr val="004586"/>
    <a:srgbClr val="57868C"/>
    <a:srgbClr val="7F7F7F"/>
    <a:srgbClr val="89D0F5"/>
    <a:srgbClr val="7D6C7E"/>
    <a:srgbClr val="449544"/>
    <a:srgbClr val="33FFCC"/>
    <a:srgbClr val="80B9BF"/>
    <a:srgbClr val="E4B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0" autoAdjust="0"/>
    <p:restoredTop sz="89187" autoAdjust="0"/>
  </p:normalViewPr>
  <p:slideViewPr>
    <p:cSldViewPr showGuides="1">
      <p:cViewPr>
        <p:scale>
          <a:sx n="75" d="100"/>
          <a:sy n="75" d="100"/>
        </p:scale>
        <p:origin x="1051" y="-3816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1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image" Target="../media/image270.png"/><Relationship Id="rId7" Type="http://schemas.openxmlformats.org/officeDocument/2006/relationships/image" Target="../media/image41.emf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emf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182932"/>
            <a:ext cx="17346106" cy="9468784"/>
            <a:chOff x="555720" y="1182932"/>
            <a:chExt cx="17346106" cy="94687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182932"/>
              <a:ext cx="17254770" cy="9468784"/>
              <a:chOff x="647056" y="-293232"/>
              <a:chExt cx="17254770" cy="946878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700" rIns="0" bIns="0" rtlCol="0">
                        <a:spAutoFit/>
                      </a:bodyPr>
                      <a:lstStyle/>
                      <a:p>
                        <a:pPr algn="ctr">
                          <a:lnSpc>
                            <a:spcPct val="100000"/>
                          </a:lnSpc>
                          <a:spcBef>
                            <a:spcPts val="100"/>
                          </a:spcBef>
                        </a:pP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Histogram </a:t>
                        </a:r>
                        <a:r>
                          <a:rPr sz="2000" b="1" i="1" spc="-15" dirty="0">
                            <a:latin typeface="Arial"/>
                            <a:cs typeface="Arial"/>
                          </a:rPr>
                          <a:t>for </a:t>
                        </a:r>
                        <a:r>
                          <a:rPr sz="2000" b="1" i="1" spc="-5" dirty="0">
                            <a:latin typeface="Arial"/>
                            <a:cs typeface="Arial"/>
                          </a:rPr>
                          <a:t>log</a:t>
                        </a:r>
                        <a:r>
                          <a:rPr sz="2000" b="1" i="1" spc="-7" baseline="-13888" dirty="0">
                            <a:latin typeface="Arial"/>
                            <a:cs typeface="Arial"/>
                          </a:rPr>
                          <a:t>10</a:t>
                        </a:r>
                        <a:r>
                          <a:rPr lang="en-US" sz="2000" b="1" i="1" spc="-7" baseline="-13888" dirty="0">
                            <a:latin typeface="Arial"/>
                            <a:cs typeface="Arial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𝑭𝒖𝒏𝒈𝒊</m:t>
                            </m:r>
                          </m:oMath>
                        </a14:m>
                        <a:endParaRPr lang="en-US" sz="2400" b="1" i="1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1" name="object 147">
                        <a:extLst>
                          <a:ext uri="{FF2B5EF4-FFF2-40B4-BE49-F238E27FC236}">
                            <a16:creationId xmlns:a16="http://schemas.microsoft.com/office/drawing/2014/main" id="{2F1AA6C1-473D-469A-B0FE-0961E4A6C0A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89377" y="-334408"/>
                        <a:ext cx="6931643" cy="72107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21154" b="-4807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594691" y="1066906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-293232"/>
                <a:ext cx="17254770" cy="9468784"/>
                <a:chOff x="926234" y="-761545"/>
                <a:chExt cx="17254770" cy="9468784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𝐹𝑢𝑛𝑔𝑖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𝑭𝒖𝒏𝒈𝒊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 xmlns="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12908" y="-761545"/>
                      <a:ext cx="5949998" cy="91076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582618" y="10687720"/>
            <a:ext cx="7296488" cy="6840760"/>
            <a:chOff x="8650391" y="14906945"/>
            <a:chExt cx="9446678" cy="6840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446678" cy="6382357"/>
              <a:chOff x="5942092" y="13072125"/>
              <a:chExt cx="9446678" cy="638235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</a:t>
                  </a:r>
                  <a:r>
                    <a:rPr lang="en-US"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asAM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</a:t>
                  </a:r>
                  <a:r>
                    <a:rPr lang="en-US" altLang="zh-CN"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S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</a:t>
                  </a:r>
                  <a:r>
                    <a:rPr lang="en-US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17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_Y</a:t>
                  </a:r>
                  <a:r>
                    <a:rPr lang="en-US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uJ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2021_Y</a:t>
                  </a:r>
                  <a:r>
                    <a:rPr lang="en-US" altLang="zh-CN"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uJ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08432" y="18680608"/>
                <a:ext cx="738402" cy="2880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99150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9"/>
                <a:ext cx="104148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188756" y="19164659"/>
                <a:ext cx="553039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4906945"/>
              <a:ext cx="4984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0687720"/>
            <a:ext cx="9981753" cy="6062409"/>
            <a:chOff x="8109361" y="10687720"/>
            <a:chExt cx="9981753" cy="6062409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0687720"/>
              <a:ext cx="378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c</a:t>
              </a:r>
              <a:endParaRPr lang="zh-CN" altLang="en-US" sz="36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2349"/>
              <a:chOff x="8270636" y="11318070"/>
              <a:chExt cx="9631190" cy="5522349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</a:t>
                </a:r>
                <a:r>
                  <a:rPr lang="en-US" altLang="zh-CN" sz="2000" b="1" dirty="0"/>
                  <a:t>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1,935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540038" y="11778941"/>
                <a:ext cx="15879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abnormal</a:t>
                </a:r>
              </a:p>
              <a:p>
                <a:pPr algn="ctr"/>
                <a:r>
                  <a:rPr lang="en-US" altLang="zh-CN" dirty="0"/>
                  <a:t>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low-Fungal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high-Fungi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fungal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</a:t>
                </a:r>
                <a:r>
                  <a:rPr lang="en-US" altLang="zh-CN" sz="2000" b="1" dirty="0"/>
                  <a:t>Low-fungal sequence depth samples discarding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low-fungal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CBDC03E-9D7C-46AC-837E-B094571FCBA0}"/>
              </a:ext>
            </a:extLst>
          </p:cNvPr>
          <p:cNvGrpSpPr/>
          <p:nvPr/>
        </p:nvGrpSpPr>
        <p:grpSpPr>
          <a:xfrm>
            <a:off x="10829775" y="966640"/>
            <a:ext cx="7316549" cy="13902500"/>
            <a:chOff x="10829775" y="966640"/>
            <a:chExt cx="7316549" cy="139025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768577-063B-445D-A52B-A9C73E492929}"/>
                </a:ext>
              </a:extLst>
            </p:cNvPr>
            <p:cNvGrpSpPr/>
            <p:nvPr/>
          </p:nvGrpSpPr>
          <p:grpSpPr>
            <a:xfrm>
              <a:off x="10829775" y="966640"/>
              <a:ext cx="7316549" cy="12935057"/>
              <a:chOff x="10829775" y="966640"/>
              <a:chExt cx="7316549" cy="1293505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BC5A607-17E6-41D6-961D-797E74E670ED}"/>
                  </a:ext>
                </a:extLst>
              </p:cNvPr>
              <p:cNvGrpSpPr/>
              <p:nvPr/>
            </p:nvGrpSpPr>
            <p:grpSpPr>
              <a:xfrm>
                <a:off x="10829775" y="966640"/>
                <a:ext cx="7316549" cy="12520077"/>
                <a:chOff x="10874646" y="8339822"/>
                <a:chExt cx="7316549" cy="10864761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DA753B00-8D63-4E13-A3D8-F06A54B70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212"/>
                <a:stretch/>
              </p:blipFill>
              <p:spPr>
                <a:xfrm>
                  <a:off x="10874646" y="8595329"/>
                  <a:ext cx="7316549" cy="1060925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905FEEE-2D42-4F64-9260-5360DAC03687}"/>
                    </a:ext>
                  </a:extLst>
                </p:cNvPr>
                <p:cNvSpPr txBox="1"/>
                <p:nvPr/>
              </p:nvSpPr>
              <p:spPr>
                <a:xfrm>
                  <a:off x="11102159" y="8339822"/>
                  <a:ext cx="498980" cy="573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/>
                    <a:t>c</a:t>
                  </a:r>
                  <a:endParaRPr lang="zh-CN" altLang="en-US" sz="3600" b="1" dirty="0"/>
                </a:p>
              </p:txBody>
            </p: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2CB9B2-F4A9-4D3C-B038-8270D4A4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76583" y="13596935"/>
                <a:ext cx="342857" cy="304762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930B86C3-6428-41CF-AA72-F53B615DA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66139" y="13479302"/>
                <a:ext cx="342857" cy="304762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37E5A7-A772-4E09-A504-DF687666F0D2}"/>
                </a:ext>
              </a:extLst>
            </p:cNvPr>
            <p:cNvGrpSpPr/>
            <p:nvPr/>
          </p:nvGrpSpPr>
          <p:grpSpPr>
            <a:xfrm>
              <a:off x="11466993" y="13324743"/>
              <a:ext cx="5975164" cy="1544397"/>
              <a:chOff x="11466993" y="13324743"/>
              <a:chExt cx="5975164" cy="1544397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7C64050-29A0-4479-AF09-2E173B59C56B}"/>
                  </a:ext>
                </a:extLst>
              </p:cNvPr>
              <p:cNvSpPr txBox="1"/>
              <p:nvPr/>
            </p:nvSpPr>
            <p:spPr>
              <a:xfrm rot="2617619">
                <a:off x="11466993" y="13353965"/>
                <a:ext cx="369332" cy="1245790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2014_ZellerG (EU)</a:t>
                </a:r>
                <a:endParaRPr lang="zh-CN" altLang="en-US" sz="1200" b="1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8FE7916-4B91-47D5-BB6D-548C3411D103}"/>
                  </a:ext>
                </a:extLst>
              </p:cNvPr>
              <p:cNvSpPr txBox="1"/>
              <p:nvPr/>
            </p:nvSpPr>
            <p:spPr>
              <a:xfrm rot="2617619">
                <a:off x="12269049" y="13371055"/>
                <a:ext cx="369332" cy="120898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2015_FengQ (OC)</a:t>
                </a:r>
                <a:endParaRPr lang="zh-CN" altLang="en-US" sz="1200" b="1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8979D13-41B7-48F5-947C-2D7D70B81B12}"/>
                  </a:ext>
                </a:extLst>
              </p:cNvPr>
              <p:cNvSpPr txBox="1"/>
              <p:nvPr/>
            </p:nvSpPr>
            <p:spPr>
              <a:xfrm rot="2617619">
                <a:off x="12954821" y="13324743"/>
                <a:ext cx="369332" cy="1544397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2016_VogtmannE (NA)</a:t>
                </a:r>
                <a:endParaRPr lang="zh-CN" altLang="en-US" sz="1200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6A7641C-3B36-40BF-9A45-765B992AA0ED}"/>
                  </a:ext>
                </a:extLst>
              </p:cNvPr>
              <p:cNvSpPr txBox="1"/>
              <p:nvPr/>
            </p:nvSpPr>
            <p:spPr>
              <a:xfrm rot="2617619">
                <a:off x="13746498" y="13327758"/>
                <a:ext cx="369332" cy="15238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2019_ThomasAM (EU)</a:t>
                </a:r>
                <a:endParaRPr lang="zh-CN" altLang="en-US" sz="1200" b="1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846F403-013C-4AD4-8839-C8C64DB3ED5C}"/>
                  </a:ext>
                </a:extLst>
              </p:cNvPr>
              <p:cNvSpPr txBox="1"/>
              <p:nvPr/>
            </p:nvSpPr>
            <p:spPr>
              <a:xfrm rot="2617619">
                <a:off x="14620524" y="13362060"/>
                <a:ext cx="369332" cy="1273747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2019_WirbelJ (EU)</a:t>
                </a:r>
                <a:endParaRPr lang="zh-CN" altLang="en-US" sz="1200" b="1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BA41D27-5F32-4F54-B389-5C2B93FE9381}"/>
                  </a:ext>
                </a:extLst>
              </p:cNvPr>
              <p:cNvSpPr txBox="1"/>
              <p:nvPr/>
            </p:nvSpPr>
            <p:spPr>
              <a:xfrm rot="2617619">
                <a:off x="15366069" y="13360268"/>
                <a:ext cx="369332" cy="1341778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2019_YachidaS (AS)</a:t>
                </a:r>
                <a:endParaRPr lang="zh-CN" altLang="en-US" sz="1200" b="1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142D430-1AF2-42D6-81A4-9E5976C34643}"/>
                  </a:ext>
                </a:extLst>
              </p:cNvPr>
              <p:cNvSpPr txBox="1"/>
              <p:nvPr/>
            </p:nvSpPr>
            <p:spPr>
              <a:xfrm rot="2617619">
                <a:off x="16280313" y="13408035"/>
                <a:ext cx="369332" cy="98732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2017_YuJ (AS)</a:t>
                </a:r>
                <a:endParaRPr lang="zh-CN" altLang="en-US" sz="1200" b="1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94B66B8-FFC1-44D0-ADFF-AF4DE17D7F51}"/>
                  </a:ext>
                </a:extLst>
              </p:cNvPr>
              <p:cNvSpPr txBox="1"/>
              <p:nvPr/>
            </p:nvSpPr>
            <p:spPr>
              <a:xfrm rot="2617619">
                <a:off x="17072825" y="13400449"/>
                <a:ext cx="369332" cy="98732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2021_YuJ (AS)</a:t>
                </a:r>
                <a:endParaRPr lang="zh-CN" altLang="en-US" sz="1200" b="1" dirty="0"/>
              </a:p>
            </p:txBody>
          </p:sp>
        </p:grp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E70DE49D-90C9-40D5-8035-A343971B9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73" b="1673"/>
          <a:stretch/>
        </p:blipFill>
        <p:spPr>
          <a:xfrm>
            <a:off x="229543" y="14724236"/>
            <a:ext cx="5260083" cy="83781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18AB6D2-F2E1-4B99-965C-3F145C19D42B}"/>
              </a:ext>
            </a:extLst>
          </p:cNvPr>
          <p:cNvSpPr txBox="1"/>
          <p:nvPr/>
        </p:nvSpPr>
        <p:spPr>
          <a:xfrm>
            <a:off x="143000" y="1486418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d</a:t>
            </a:r>
            <a:endParaRPr lang="zh-CN" altLang="en-US" sz="36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447D0A-5517-4C19-8B34-50C26EB9246B}"/>
              </a:ext>
            </a:extLst>
          </p:cNvPr>
          <p:cNvGrpSpPr/>
          <p:nvPr/>
        </p:nvGrpSpPr>
        <p:grpSpPr>
          <a:xfrm>
            <a:off x="82077" y="830101"/>
            <a:ext cx="10931855" cy="4383217"/>
            <a:chOff x="82077" y="830101"/>
            <a:chExt cx="10931855" cy="4383217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DBE598B-8FF4-4A1A-A2FC-DE60511B0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58"/>
            <a:stretch/>
          </p:blipFill>
          <p:spPr>
            <a:xfrm>
              <a:off x="82077" y="1169482"/>
              <a:ext cx="10931855" cy="404383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2000AF-7248-467C-86FF-E1161A8B2FF0}"/>
                </a:ext>
              </a:extLst>
            </p:cNvPr>
            <p:cNvGrpSpPr/>
            <p:nvPr/>
          </p:nvGrpSpPr>
          <p:grpSpPr>
            <a:xfrm>
              <a:off x="2298282" y="1326338"/>
              <a:ext cx="6454009" cy="461665"/>
              <a:chOff x="2479704" y="6985695"/>
              <a:chExt cx="6844316" cy="461665"/>
            </a:xfrm>
          </p:grpSpPr>
          <p:sp>
            <p:nvSpPr>
              <p:cNvPr id="26329" name="TextBox 26328">
                <a:extLst>
                  <a:ext uri="{FF2B5EF4-FFF2-40B4-BE49-F238E27FC236}">
                    <a16:creationId xmlns:a16="http://schemas.microsoft.com/office/drawing/2014/main" id="{1C4CC6B3-4A37-4B24-AC62-76B7932524FC}"/>
                  </a:ext>
                </a:extLst>
              </p:cNvPr>
              <p:cNvSpPr txBox="1"/>
              <p:nvPr/>
            </p:nvSpPr>
            <p:spPr>
              <a:xfrm>
                <a:off x="2479704" y="6985695"/>
                <a:ext cx="1128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Control</a:t>
                </a:r>
                <a:endParaRPr lang="zh-CN" altLang="en-US" sz="2400" b="1" dirty="0"/>
              </a:p>
            </p:txBody>
          </p:sp>
          <p:sp>
            <p:nvSpPr>
              <p:cNvPr id="26330" name="TextBox 26329">
                <a:extLst>
                  <a:ext uri="{FF2B5EF4-FFF2-40B4-BE49-F238E27FC236}">
                    <a16:creationId xmlns:a16="http://schemas.microsoft.com/office/drawing/2014/main" id="{01EB6598-7A9E-45E6-8D62-3B947C1E10F0}"/>
                  </a:ext>
                </a:extLst>
              </p:cNvPr>
              <p:cNvSpPr txBox="1"/>
              <p:nvPr/>
            </p:nvSpPr>
            <p:spPr>
              <a:xfrm>
                <a:off x="8641461" y="6985695"/>
                <a:ext cx="682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CRC</a:t>
                </a:r>
                <a:endParaRPr lang="zh-CN" altLang="en-US" sz="2400" b="1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99641" y="83010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C5BD3-FAE8-4643-BB3E-9D236560327D}"/>
              </a:ext>
            </a:extLst>
          </p:cNvPr>
          <p:cNvGrpSpPr/>
          <p:nvPr/>
        </p:nvGrpSpPr>
        <p:grpSpPr>
          <a:xfrm>
            <a:off x="40303" y="5719168"/>
            <a:ext cx="10952742" cy="8325327"/>
            <a:chOff x="40303" y="4911947"/>
            <a:chExt cx="10952742" cy="8325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6BBC6-1AA4-4CF0-B2FB-658E6ED0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7"/>
            <a:stretch/>
          </p:blipFill>
          <p:spPr>
            <a:xfrm>
              <a:off x="61190" y="5492077"/>
              <a:ext cx="10931855" cy="7745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62A239-F21B-47D2-BF56-A81A626FFC18}"/>
                </a:ext>
              </a:extLst>
            </p:cNvPr>
            <p:cNvGrpSpPr/>
            <p:nvPr/>
          </p:nvGrpSpPr>
          <p:grpSpPr>
            <a:xfrm>
              <a:off x="99641" y="5224641"/>
              <a:ext cx="10866480" cy="4763870"/>
              <a:chOff x="148100" y="10883998"/>
              <a:chExt cx="11523631" cy="476387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0BD82A-5F1B-4421-991E-42C1851E00AD}"/>
                  </a:ext>
                </a:extLst>
              </p:cNvPr>
              <p:cNvGrpSpPr/>
              <p:nvPr/>
            </p:nvGrpSpPr>
            <p:grpSpPr>
              <a:xfrm>
                <a:off x="9424316" y="11073981"/>
                <a:ext cx="2247415" cy="3382340"/>
                <a:chOff x="9424316" y="11073981"/>
                <a:chExt cx="2247415" cy="338234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E524F8-E94D-45F4-BA78-77340DB46EA6}"/>
                    </a:ext>
                  </a:extLst>
                </p:cNvPr>
                <p:cNvGrpSpPr/>
                <p:nvPr/>
              </p:nvGrpSpPr>
              <p:grpSpPr>
                <a:xfrm>
                  <a:off x="9560704" y="11623824"/>
                  <a:ext cx="2111027" cy="2832497"/>
                  <a:chOff x="9560704" y="11623824"/>
                  <a:chExt cx="2111027" cy="2832497"/>
                </a:xfrm>
              </p:grpSpPr>
              <p:sp>
                <p:nvSpPr>
                  <p:cNvPr id="26314" name="TextBox 26313">
                    <a:extLst>
                      <a:ext uri="{FF2B5EF4-FFF2-40B4-BE49-F238E27FC236}">
                        <a16:creationId xmlns:a16="http://schemas.microsoft.com/office/drawing/2014/main" id="{43188DAC-AF62-4008-BA44-B059AC9AEB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1623824"/>
                    <a:ext cx="159563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Ascomycota</a:t>
                    </a:r>
                  </a:p>
                </p:txBody>
              </p:sp>
              <p:sp>
                <p:nvSpPr>
                  <p:cNvPr id="26315" name="TextBox 26314">
                    <a:extLst>
                      <a:ext uri="{FF2B5EF4-FFF2-40B4-BE49-F238E27FC236}">
                        <a16:creationId xmlns:a16="http://schemas.microsoft.com/office/drawing/2014/main" id="{89F65D92-39E8-4AFB-A0DB-06F4EE429B1B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2215906"/>
                    <a:ext cx="189353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Basidiomycota</a:t>
                    </a:r>
                  </a:p>
                </p:txBody>
              </p:sp>
              <p:sp>
                <p:nvSpPr>
                  <p:cNvPr id="26316" name="TextBox 26315">
                    <a:extLst>
                      <a:ext uri="{FF2B5EF4-FFF2-40B4-BE49-F238E27FC236}">
                        <a16:creationId xmlns:a16="http://schemas.microsoft.com/office/drawing/2014/main" id="{66FDAB94-6144-4964-9664-9B401BF07E97}"/>
                      </a:ext>
                    </a:extLst>
                  </p:cNvPr>
                  <p:cNvSpPr txBox="1"/>
                  <p:nvPr/>
                </p:nvSpPr>
                <p:spPr>
                  <a:xfrm>
                    <a:off x="9563159" y="12818548"/>
                    <a:ext cx="1959254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Mucoromycota</a:t>
                    </a:r>
                  </a:p>
                </p:txBody>
              </p:sp>
              <p:sp>
                <p:nvSpPr>
                  <p:cNvPr id="26317" name="TextBox 26316">
                    <a:extLst>
                      <a:ext uri="{FF2B5EF4-FFF2-40B4-BE49-F238E27FC236}">
                        <a16:creationId xmlns:a16="http://schemas.microsoft.com/office/drawing/2014/main" id="{EA8DB0F8-97FB-439D-A19F-7A195D8F61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3419448"/>
                    <a:ext cx="1813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Microsporidia</a:t>
                    </a:r>
                  </a:p>
                </p:txBody>
              </p:sp>
              <p:sp>
                <p:nvSpPr>
                  <p:cNvPr id="26318" name="TextBox 26317">
                    <a:extLst>
                      <a:ext uri="{FF2B5EF4-FFF2-40B4-BE49-F238E27FC236}">
                        <a16:creationId xmlns:a16="http://schemas.microsoft.com/office/drawing/2014/main" id="{357775F2-618B-441C-99A6-116E8696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9560704" y="14025434"/>
                    <a:ext cx="211102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/>
                      <a:t>Chytridiomycota</a:t>
                    </a:r>
                  </a:p>
                </p:txBody>
              </p:sp>
            </p:grpSp>
            <p:sp>
              <p:nvSpPr>
                <p:cNvPr id="26320" name="TextBox 26319">
                  <a:extLst>
                    <a:ext uri="{FF2B5EF4-FFF2-40B4-BE49-F238E27FC236}">
                      <a16:creationId xmlns:a16="http://schemas.microsoft.com/office/drawing/2014/main" id="{6EF1E426-1238-4949-9F36-71085CAF4CE9}"/>
                    </a:ext>
                  </a:extLst>
                </p:cNvPr>
                <p:cNvSpPr txBox="1"/>
                <p:nvPr/>
              </p:nvSpPr>
              <p:spPr>
                <a:xfrm>
                  <a:off x="9424316" y="11073981"/>
                  <a:ext cx="2056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dirty="0"/>
                    <a:t>CORE PHYLUM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53D1D8-9F0C-4E6F-8948-133E799B8E36}"/>
                  </a:ext>
                </a:extLst>
              </p:cNvPr>
              <p:cNvGrpSpPr/>
              <p:nvPr/>
            </p:nvGrpSpPr>
            <p:grpSpPr>
              <a:xfrm>
                <a:off x="148100" y="10883998"/>
                <a:ext cx="10993389" cy="4763870"/>
                <a:chOff x="148100" y="10883998"/>
                <a:chExt cx="10993389" cy="476387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8213DB-AFF0-4971-A445-5B9AAD60D196}"/>
                    </a:ext>
                  </a:extLst>
                </p:cNvPr>
                <p:cNvGrpSpPr/>
                <p:nvPr/>
              </p:nvGrpSpPr>
              <p:grpSpPr>
                <a:xfrm>
                  <a:off x="148100" y="11151435"/>
                  <a:ext cx="10993389" cy="4496433"/>
                  <a:chOff x="148100" y="11151435"/>
                  <a:chExt cx="10993389" cy="4496433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F204C5C-4B3E-4F26-9FC9-C9C5866C31FD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1151435"/>
                    <a:ext cx="9026743" cy="407837"/>
                    <a:chOff x="148100" y="11151435"/>
                    <a:chExt cx="9026743" cy="407837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118FA962-0E34-4BFB-B2C4-45AD13BFD6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926636" cy="400381"/>
                      <a:chOff x="148100" y="11151435"/>
                      <a:chExt cx="1926636" cy="400381"/>
                    </a:xfrm>
                  </p:grpSpPr>
                  <p:sp>
                    <p:nvSpPr>
                      <p:cNvPr id="18231" name="TextBox 18230">
                        <a:extLst>
                          <a:ext uri="{FF2B5EF4-FFF2-40B4-BE49-F238E27FC236}">
                            <a16:creationId xmlns:a16="http://schemas.microsoft.com/office/drawing/2014/main" id="{9E00D344-6306-4EA9-B16B-C5F6C8E77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100" y="11151435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1" name="TextBox 26290">
                        <a:extLst>
                          <a:ext uri="{FF2B5EF4-FFF2-40B4-BE49-F238E27FC236}">
                            <a16:creationId xmlns:a16="http://schemas.microsoft.com/office/drawing/2014/main" id="{28226C9F-44C9-4890-8B04-45CBDBC050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75148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2" name="Group 26291">
                      <a:extLst>
                        <a:ext uri="{FF2B5EF4-FFF2-40B4-BE49-F238E27FC236}">
                          <a16:creationId xmlns:a16="http://schemas.microsoft.com/office/drawing/2014/main" id="{0EA81C41-D8A9-418A-8C66-BBC54DAD2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3359" y="11159162"/>
                      <a:ext cx="1615285" cy="400110"/>
                      <a:chOff x="136160" y="11151706"/>
                      <a:chExt cx="1615285" cy="400110"/>
                    </a:xfrm>
                  </p:grpSpPr>
                  <p:sp>
                    <p:nvSpPr>
                      <p:cNvPr id="26293" name="TextBox 26292">
                        <a:extLst>
                          <a:ext uri="{FF2B5EF4-FFF2-40B4-BE49-F238E27FC236}">
                            <a16:creationId xmlns:a16="http://schemas.microsoft.com/office/drawing/2014/main" id="{AEE27F74-3D9D-442B-84AB-7DA2CACB70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6160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4" name="TextBox 26293">
                        <a:extLst>
                          <a:ext uri="{FF2B5EF4-FFF2-40B4-BE49-F238E27FC236}">
                            <a16:creationId xmlns:a16="http://schemas.microsoft.com/office/drawing/2014/main" id="{A4CFBDC6-BA46-4E34-B4A1-EE12290852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857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5" name="Group 26294">
                      <a:extLst>
                        <a:ext uri="{FF2B5EF4-FFF2-40B4-BE49-F238E27FC236}">
                          <a16:creationId xmlns:a16="http://schemas.microsoft.com/office/drawing/2014/main" id="{2D357116-EFB9-4684-84E8-D0EDFA8844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0717" y="11159162"/>
                      <a:ext cx="1514843" cy="400110"/>
                      <a:chOff x="202518" y="11151235"/>
                      <a:chExt cx="1514843" cy="400110"/>
                    </a:xfrm>
                  </p:grpSpPr>
                  <p:sp>
                    <p:nvSpPr>
                      <p:cNvPr id="26296" name="TextBox 26295">
                        <a:extLst>
                          <a:ext uri="{FF2B5EF4-FFF2-40B4-BE49-F238E27FC236}">
                            <a16:creationId xmlns:a16="http://schemas.microsoft.com/office/drawing/2014/main" id="{2C82FA4A-9D74-4322-86D1-C8853918B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518" y="11187915"/>
                        <a:ext cx="81503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6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297" name="TextBox 26296">
                        <a:extLst>
                          <a:ext uri="{FF2B5EF4-FFF2-40B4-BE49-F238E27FC236}">
                            <a16:creationId xmlns:a16="http://schemas.microsoft.com/office/drawing/2014/main" id="{BC6AE126-CB40-4381-BDD8-F1D2033A97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7773" y="11151235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298" name="Group 26297">
                      <a:extLst>
                        <a:ext uri="{FF2B5EF4-FFF2-40B4-BE49-F238E27FC236}">
                          <a16:creationId xmlns:a16="http://schemas.microsoft.com/office/drawing/2014/main" id="{864C5F93-C163-4251-A08E-40081EAA64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1626" y="11151706"/>
                      <a:ext cx="1202644" cy="400110"/>
                      <a:chOff x="376055" y="11151706"/>
                      <a:chExt cx="1202644" cy="400110"/>
                    </a:xfrm>
                  </p:grpSpPr>
                  <p:sp>
                    <p:nvSpPr>
                      <p:cNvPr id="26299" name="TextBox 26298">
                        <a:extLst>
                          <a:ext uri="{FF2B5EF4-FFF2-40B4-BE49-F238E27FC236}">
                            <a16:creationId xmlns:a16="http://schemas.microsoft.com/office/drawing/2014/main" id="{8D9A1019-B586-4D14-8907-E0B618CA5D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6055" y="11228378"/>
                        <a:ext cx="58060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000" b="1" dirty="0"/>
                          <a:t>Control</a:t>
                        </a:r>
                        <a:endParaRPr lang="zh-CN" altLang="en-US" sz="1000" b="1" dirty="0"/>
                      </a:p>
                    </p:txBody>
                  </p:sp>
                  <p:sp>
                    <p:nvSpPr>
                      <p:cNvPr id="26300" name="TextBox 26299">
                        <a:extLst>
                          <a:ext uri="{FF2B5EF4-FFF2-40B4-BE49-F238E27FC236}">
                            <a16:creationId xmlns:a16="http://schemas.microsoft.com/office/drawing/2014/main" id="{AED32562-A5B3-4B89-8E64-5E7F5E5D9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111" y="111517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1" name="Group 26300">
                      <a:extLst>
                        <a:ext uri="{FF2B5EF4-FFF2-40B4-BE49-F238E27FC236}">
                          <a16:creationId xmlns:a16="http://schemas.microsoft.com/office/drawing/2014/main" id="{1585C41C-9637-4B6D-A9E6-CBE5294FD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0644" y="11151435"/>
                      <a:ext cx="1494199" cy="400110"/>
                      <a:chOff x="144073" y="11151706"/>
                      <a:chExt cx="1494199" cy="400110"/>
                    </a:xfrm>
                  </p:grpSpPr>
                  <p:sp>
                    <p:nvSpPr>
                      <p:cNvPr id="26302" name="TextBox 26301">
                        <a:extLst>
                          <a:ext uri="{FF2B5EF4-FFF2-40B4-BE49-F238E27FC236}">
                            <a16:creationId xmlns:a16="http://schemas.microsoft.com/office/drawing/2014/main" id="{44901B34-BAD2-43EA-BEC3-8EBE0DC171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517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3" name="TextBox 26302">
                        <a:extLst>
                          <a:ext uri="{FF2B5EF4-FFF2-40B4-BE49-F238E27FC236}">
                            <a16:creationId xmlns:a16="http://schemas.microsoft.com/office/drawing/2014/main" id="{1F499D75-B9CC-4D9F-A1F7-5184936AB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4692" y="11213261"/>
                        <a:ext cx="43358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200" b="1" dirty="0"/>
                          <a:t>CRC</a:t>
                        </a:r>
                        <a:endParaRPr lang="zh-CN" altLang="en-US" sz="1200" b="1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C77A1016-5CC3-4E4E-8561-A48A948B2755}"/>
                      </a:ext>
                    </a:extLst>
                  </p:cNvPr>
                  <p:cNvGrpSpPr/>
                  <p:nvPr/>
                </p:nvGrpSpPr>
                <p:grpSpPr>
                  <a:xfrm>
                    <a:off x="1173678" y="15247758"/>
                    <a:ext cx="9967811" cy="400110"/>
                    <a:chOff x="1173678" y="15247758"/>
                    <a:chExt cx="9967811" cy="400110"/>
                  </a:xfrm>
                </p:grpSpPr>
                <p:grpSp>
                  <p:nvGrpSpPr>
                    <p:cNvPr id="26304" name="Group 26303">
                      <a:extLst>
                        <a:ext uri="{FF2B5EF4-FFF2-40B4-BE49-F238E27FC236}">
                          <a16:creationId xmlns:a16="http://schemas.microsoft.com/office/drawing/2014/main" id="{1E8C8F30-AF94-4BF9-A668-68FCA7544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6448" y="15247758"/>
                      <a:ext cx="1810916" cy="400110"/>
                      <a:chOff x="144073" y="11179306"/>
                      <a:chExt cx="1810916" cy="400110"/>
                    </a:xfrm>
                  </p:grpSpPr>
                  <p:sp>
                    <p:nvSpPr>
                      <p:cNvPr id="26305" name="TextBox 26304">
                        <a:extLst>
                          <a:ext uri="{FF2B5EF4-FFF2-40B4-BE49-F238E27FC236}">
                            <a16:creationId xmlns:a16="http://schemas.microsoft.com/office/drawing/2014/main" id="{85A7A5EE-BAAD-40EC-B56C-4A79315638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6" name="TextBox 26305">
                        <a:extLst>
                          <a:ext uri="{FF2B5EF4-FFF2-40B4-BE49-F238E27FC236}">
                            <a16:creationId xmlns:a16="http://schemas.microsoft.com/office/drawing/2014/main" id="{8C35DB9B-8A25-4E2F-BF7D-99AED93316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55401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07" name="Group 26306">
                      <a:extLst>
                        <a:ext uri="{FF2B5EF4-FFF2-40B4-BE49-F238E27FC236}">
                          <a16:creationId xmlns:a16="http://schemas.microsoft.com/office/drawing/2014/main" id="{169B3560-F70B-4EB7-B2F2-CCE59CC193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88428" y="15247758"/>
                      <a:ext cx="2453061" cy="400110"/>
                      <a:chOff x="144073" y="11179306"/>
                      <a:chExt cx="2453061" cy="400110"/>
                    </a:xfrm>
                  </p:grpSpPr>
                  <p:sp>
                    <p:nvSpPr>
                      <p:cNvPr id="26308" name="TextBox 26307">
                        <a:extLst>
                          <a:ext uri="{FF2B5EF4-FFF2-40B4-BE49-F238E27FC236}">
                            <a16:creationId xmlns:a16="http://schemas.microsoft.com/office/drawing/2014/main" id="{31E955DD-8756-407D-94AD-1B42E7978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73" y="11179306"/>
                        <a:ext cx="97103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09" name="TextBox 26308">
                        <a:extLst>
                          <a:ext uri="{FF2B5EF4-FFF2-40B4-BE49-F238E27FC236}">
                            <a16:creationId xmlns:a16="http://schemas.microsoft.com/office/drawing/2014/main" id="{971DB42E-C35C-4A19-85B3-1755945905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  <p:grpSp>
                  <p:nvGrpSpPr>
                    <p:cNvPr id="26310" name="Group 26309">
                      <a:extLst>
                        <a:ext uri="{FF2B5EF4-FFF2-40B4-BE49-F238E27FC236}">
                          <a16:creationId xmlns:a16="http://schemas.microsoft.com/office/drawing/2014/main" id="{DE17EEBF-8562-4EA6-8BB4-4A66B1FA45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678" y="15247758"/>
                      <a:ext cx="3443904" cy="400110"/>
                      <a:chOff x="-846770" y="11179306"/>
                      <a:chExt cx="3443904" cy="400110"/>
                    </a:xfrm>
                  </p:grpSpPr>
                  <p:sp>
                    <p:nvSpPr>
                      <p:cNvPr id="26311" name="TextBox 26310">
                        <a:extLst>
                          <a:ext uri="{FF2B5EF4-FFF2-40B4-BE49-F238E27FC236}">
                            <a16:creationId xmlns:a16="http://schemas.microsoft.com/office/drawing/2014/main" id="{CC67729B-3F13-4224-8CCE-04A0A1143E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846770" y="11179306"/>
                        <a:ext cx="971034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Control</a:t>
                        </a:r>
                        <a:endParaRPr lang="zh-CN" altLang="en-US" sz="2000" b="1" dirty="0"/>
                      </a:p>
                    </p:txBody>
                  </p:sp>
                  <p:sp>
                    <p:nvSpPr>
                      <p:cNvPr id="26312" name="TextBox 26311">
                        <a:extLst>
                          <a:ext uri="{FF2B5EF4-FFF2-40B4-BE49-F238E27FC236}">
                            <a16:creationId xmlns:a16="http://schemas.microsoft.com/office/drawing/2014/main" id="{DCAB7CDA-84BE-42FB-A04D-98EACD0C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7546" y="11179306"/>
                        <a:ext cx="59958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dirty="0"/>
                          <a:t>CRC</a:t>
                        </a:r>
                        <a:endParaRPr lang="zh-CN" altLang="en-US" sz="2000" b="1" dirty="0"/>
                      </a:p>
                    </p:txBody>
                  </p:sp>
                </p:grp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353AD4E-D1AD-47F0-BD8F-412897E09778}"/>
                    </a:ext>
                  </a:extLst>
                </p:cNvPr>
                <p:cNvGrpSpPr/>
                <p:nvPr/>
              </p:nvGrpSpPr>
              <p:grpSpPr>
                <a:xfrm>
                  <a:off x="517436" y="10883998"/>
                  <a:ext cx="10043111" cy="4339955"/>
                  <a:chOff x="517436" y="10883998"/>
                  <a:chExt cx="10043111" cy="433995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9D5E867-7605-446B-82E8-530A8A2C97F5}"/>
                      </a:ext>
                    </a:extLst>
                  </p:cNvPr>
                  <p:cNvGrpSpPr/>
                  <p:nvPr/>
                </p:nvGrpSpPr>
                <p:grpSpPr>
                  <a:xfrm>
                    <a:off x="517436" y="10883998"/>
                    <a:ext cx="8725623" cy="319119"/>
                    <a:chOff x="517436" y="10883998"/>
                    <a:chExt cx="8725623" cy="319119"/>
                  </a:xfrm>
                </p:grpSpPr>
                <p:sp>
                  <p:nvSpPr>
                    <p:cNvPr id="26321" name="TextBox 26320">
                      <a:extLst>
                        <a:ext uri="{FF2B5EF4-FFF2-40B4-BE49-F238E27FC236}">
                          <a16:creationId xmlns:a16="http://schemas.microsoft.com/office/drawing/2014/main" id="{E8EA4D02-8EA2-411F-8CB2-7F0AAA3D1D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436" y="10883999"/>
                      <a:ext cx="18577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2014_ZellerG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2" name="TextBox 26321">
                      <a:extLst>
                        <a:ext uri="{FF2B5EF4-FFF2-40B4-BE49-F238E27FC236}">
                          <a16:creationId xmlns:a16="http://schemas.microsoft.com/office/drawing/2014/main" id="{4FB7CCBD-4A51-435E-843C-A134401FD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284" y="10883999"/>
                      <a:ext cx="14820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2015_FengQ (OC)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3" name="TextBox 26322">
                      <a:extLst>
                        <a:ext uri="{FF2B5EF4-FFF2-40B4-BE49-F238E27FC236}">
                          <a16:creationId xmlns:a16="http://schemas.microsoft.com/office/drawing/2014/main" id="{7A07DF19-5A4F-4F0C-934E-F600175A3F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4941" y="10895340"/>
                      <a:ext cx="18741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2016_VogtmannE (NA)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4" name="TextBox 26323">
                      <a:extLst>
                        <a:ext uri="{FF2B5EF4-FFF2-40B4-BE49-F238E27FC236}">
                          <a16:creationId xmlns:a16="http://schemas.microsoft.com/office/drawing/2014/main" id="{C4856C00-E966-42F4-8B8D-DFA379E672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5272" y="10883998"/>
                      <a:ext cx="19620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2019_ThomasAM (EU)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5" name="TextBox 26324">
                      <a:extLst>
                        <a:ext uri="{FF2B5EF4-FFF2-40B4-BE49-F238E27FC236}">
                          <a16:creationId xmlns:a16="http://schemas.microsoft.com/office/drawing/2014/main" id="{A9691558-2AAD-414F-89AE-ABA4B286A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3017" y="10883998"/>
                      <a:ext cx="15600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2019_WirbelJ (EU)</a:t>
                      </a:r>
                      <a:endParaRPr lang="zh-CN" altLang="en-US" sz="1400" b="1" dirty="0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A049336-5266-40C2-9330-572DDEA27171}"/>
                      </a:ext>
                    </a:extLst>
                  </p:cNvPr>
                  <p:cNvGrpSpPr/>
                  <p:nvPr/>
                </p:nvGrpSpPr>
                <p:grpSpPr>
                  <a:xfrm>
                    <a:off x="2219863" y="14909848"/>
                    <a:ext cx="8340684" cy="314105"/>
                    <a:chOff x="2219863" y="14909848"/>
                    <a:chExt cx="8340684" cy="314105"/>
                  </a:xfrm>
                </p:grpSpPr>
                <p:sp>
                  <p:nvSpPr>
                    <p:cNvPr id="26326" name="TextBox 26325">
                      <a:extLst>
                        <a:ext uri="{FF2B5EF4-FFF2-40B4-BE49-F238E27FC236}">
                          <a16:creationId xmlns:a16="http://schemas.microsoft.com/office/drawing/2014/main" id="{99457B44-5F08-4B19-BA22-322A610C9E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9863" y="14916175"/>
                      <a:ext cx="173999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2019_YachidaS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7" name="TextBox 26326">
                      <a:extLst>
                        <a:ext uri="{FF2B5EF4-FFF2-40B4-BE49-F238E27FC236}">
                          <a16:creationId xmlns:a16="http://schemas.microsoft.com/office/drawing/2014/main" id="{357AA7AD-A30B-49DC-B9BD-80CCAA0F4A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9341" y="14916176"/>
                      <a:ext cx="12999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2017_YuJ (AS)</a:t>
                      </a:r>
                      <a:endParaRPr lang="zh-CN" altLang="en-US" sz="1400" b="1" dirty="0"/>
                    </a:p>
                  </p:txBody>
                </p:sp>
                <p:sp>
                  <p:nvSpPr>
                    <p:cNvPr id="26328" name="TextBox 26327">
                      <a:extLst>
                        <a:ext uri="{FF2B5EF4-FFF2-40B4-BE49-F238E27FC236}">
                          <a16:creationId xmlns:a16="http://schemas.microsoft.com/office/drawing/2014/main" id="{0F4225C0-FD0D-4936-93C3-8B885C068F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8066" y="14909848"/>
                      <a:ext cx="13424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400" b="1" dirty="0"/>
                        <a:t>2021_YuJ (AS)</a:t>
                      </a:r>
                      <a:endParaRPr lang="zh-CN" altLang="en-US" sz="1400" b="1" dirty="0"/>
                    </a:p>
                  </p:txBody>
                </p:sp>
              </p:grpSp>
            </p:grp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A8F971-794A-44A6-88A1-0D556C7B9E2C}"/>
                </a:ext>
              </a:extLst>
            </p:cNvPr>
            <p:cNvSpPr txBox="1"/>
            <p:nvPr/>
          </p:nvSpPr>
          <p:spPr>
            <a:xfrm>
              <a:off x="40303" y="4911947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57F69D-063B-424F-9D70-6CE15059FEA9}"/>
              </a:ext>
            </a:extLst>
          </p:cNvPr>
          <p:cNvGrpSpPr/>
          <p:nvPr/>
        </p:nvGrpSpPr>
        <p:grpSpPr>
          <a:xfrm>
            <a:off x="5831274" y="15260228"/>
            <a:ext cx="12076392" cy="7842158"/>
            <a:chOff x="5831274" y="15260228"/>
            <a:chExt cx="12076392" cy="78421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5DD7D8-BD1D-4B41-ADC6-557953FFD958}"/>
                </a:ext>
              </a:extLst>
            </p:cNvPr>
            <p:cNvGrpSpPr/>
            <p:nvPr/>
          </p:nvGrpSpPr>
          <p:grpSpPr>
            <a:xfrm>
              <a:off x="6191672" y="15260228"/>
              <a:ext cx="11715994" cy="7632849"/>
              <a:chOff x="6191672" y="15260228"/>
              <a:chExt cx="11715994" cy="7632849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44" t="6922" r="1059" b="5518"/>
              <a:stretch/>
            </p:blipFill>
            <p:spPr>
              <a:xfrm>
                <a:off x="6191672" y="15260228"/>
                <a:ext cx="11715994" cy="7632849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F5BD73E-F6D1-44AA-A917-710279756938}"/>
                  </a:ext>
                </a:extLst>
              </p:cNvPr>
              <p:cNvGrpSpPr/>
              <p:nvPr/>
            </p:nvGrpSpPr>
            <p:grpSpPr>
              <a:xfrm>
                <a:off x="6767736" y="15292436"/>
                <a:ext cx="10855282" cy="400110"/>
                <a:chOff x="6767736" y="15292436"/>
                <a:chExt cx="10855282" cy="40011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16D987-3DDA-451A-9B57-DC2B7FAE38D7}"/>
                    </a:ext>
                  </a:extLst>
                </p:cNvPr>
                <p:cNvSpPr txBox="1"/>
                <p:nvPr/>
              </p:nvSpPr>
              <p:spPr>
                <a:xfrm>
                  <a:off x="6767736" y="15292436"/>
                  <a:ext cx="20995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2014_ZellerG (EU)</a:t>
                  </a:r>
                  <a:endParaRPr lang="zh-CN" altLang="en-US" sz="2000" b="1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3DA7D80-1F91-44D7-BA0F-DC19357006F5}"/>
                    </a:ext>
                  </a:extLst>
                </p:cNvPr>
                <p:cNvSpPr txBox="1"/>
                <p:nvPr/>
              </p:nvSpPr>
              <p:spPr>
                <a:xfrm>
                  <a:off x="9637735" y="15292436"/>
                  <a:ext cx="20387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2015_FengQ (OC)</a:t>
                  </a:r>
                  <a:endParaRPr lang="zh-CN" altLang="en-US" sz="2000" b="1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9B527C8-7873-46D5-AC87-46350D265EF5}"/>
                    </a:ext>
                  </a:extLst>
                </p:cNvPr>
                <p:cNvSpPr txBox="1"/>
                <p:nvPr/>
              </p:nvSpPr>
              <p:spPr>
                <a:xfrm>
                  <a:off x="12204340" y="15292436"/>
                  <a:ext cx="25962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2016_VogtmannE (NA)</a:t>
                  </a:r>
                  <a:endParaRPr lang="zh-CN" altLang="en-US" sz="2000" b="1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D0230E0-E482-4EB3-A9DA-40DAAD0BC517}"/>
                    </a:ext>
                  </a:extLst>
                </p:cNvPr>
                <p:cNvSpPr txBox="1"/>
                <p:nvPr/>
              </p:nvSpPr>
              <p:spPr>
                <a:xfrm>
                  <a:off x="15061098" y="15292436"/>
                  <a:ext cx="25619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2019_ThomasAM (EU)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EF8AEB1-A826-4FC2-B59E-A3F71B8A0222}"/>
                  </a:ext>
                </a:extLst>
              </p:cNvPr>
              <p:cNvGrpSpPr/>
              <p:nvPr/>
            </p:nvGrpSpPr>
            <p:grpSpPr>
              <a:xfrm>
                <a:off x="6745744" y="19036582"/>
                <a:ext cx="10431798" cy="400110"/>
                <a:chOff x="6745744" y="19036582"/>
                <a:chExt cx="10431798" cy="400110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99BC39-D53B-401F-8812-E63A05AFE21B}"/>
                    </a:ext>
                  </a:extLst>
                </p:cNvPr>
                <p:cNvSpPr txBox="1"/>
                <p:nvPr/>
              </p:nvSpPr>
              <p:spPr>
                <a:xfrm>
                  <a:off x="6745744" y="19036582"/>
                  <a:ext cx="21435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2019_WirbelJ (EU)</a:t>
                  </a:r>
                  <a:endParaRPr lang="zh-CN" altLang="en-US" sz="2000" b="1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A465810-2D61-4B8B-BEBE-C83C0CDAA959}"/>
                    </a:ext>
                  </a:extLst>
                </p:cNvPr>
                <p:cNvSpPr txBox="1"/>
                <p:nvPr/>
              </p:nvSpPr>
              <p:spPr>
                <a:xfrm>
                  <a:off x="9525175" y="19036582"/>
                  <a:ext cx="22638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2019_YachidaS (AS)</a:t>
                  </a:r>
                  <a:endParaRPr lang="zh-CN" altLang="en-US" sz="2000" b="1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C209648-25FA-4DA1-8F6D-6A413815D9CF}"/>
                    </a:ext>
                  </a:extLst>
                </p:cNvPr>
                <p:cNvSpPr txBox="1"/>
                <p:nvPr/>
              </p:nvSpPr>
              <p:spPr>
                <a:xfrm>
                  <a:off x="12638116" y="19036582"/>
                  <a:ext cx="17286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2017_YuJ (AS)</a:t>
                  </a:r>
                  <a:endParaRPr lang="zh-CN" altLang="en-US" sz="2000" b="1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5A4AEDB-CF9B-4C1B-94F4-0D3F97753E37}"/>
                    </a:ext>
                  </a:extLst>
                </p:cNvPr>
                <p:cNvSpPr txBox="1"/>
                <p:nvPr/>
              </p:nvSpPr>
              <p:spPr>
                <a:xfrm>
                  <a:off x="15506572" y="19036582"/>
                  <a:ext cx="1670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2021_YuJ (AS)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4C81192-BEF4-4073-9A1B-59207CD3DE42}"/>
                  </a:ext>
                </a:extLst>
              </p:cNvPr>
              <p:cNvGrpSpPr/>
              <p:nvPr/>
            </p:nvGrpSpPr>
            <p:grpSpPr>
              <a:xfrm>
                <a:off x="7147055" y="15916550"/>
                <a:ext cx="9809813" cy="4473468"/>
                <a:chOff x="7147055" y="15916550"/>
                <a:chExt cx="9809813" cy="4473468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B92A3E3-8AF4-4F13-BCB2-4D9DB681DC14}"/>
                    </a:ext>
                  </a:extLst>
                </p:cNvPr>
                <p:cNvGrpSpPr/>
                <p:nvPr/>
              </p:nvGrpSpPr>
              <p:grpSpPr>
                <a:xfrm>
                  <a:off x="15696728" y="15916550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9A1AD81-7370-4975-9834-A705E0CF1CEE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BBCF19A-DB6C-49FD-9F7C-385A8004A0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837B7819-1404-46E0-873E-0AAF770229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7B2FCB7D-4039-43CF-9506-3119270014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14881927-BBA2-4B16-9844-271B1F8EDE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2" y="15916550"/>
                    <a:ext cx="65594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0.014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58D6B222-FB9D-41C7-AD0D-9C6BABB0E034}"/>
                    </a:ext>
                  </a:extLst>
                </p:cNvPr>
                <p:cNvGrpSpPr/>
                <p:nvPr/>
              </p:nvGrpSpPr>
              <p:grpSpPr>
                <a:xfrm>
                  <a:off x="7147055" y="20002224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4252296F-BA27-4DFB-B75E-F220B5803452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75F75FDA-0AD1-41E6-B66D-04F937AAE9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5AFA93F-AB89-4F1C-8779-0A836243F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AD790ACA-AEEC-4B7A-BF3E-A53A2061AC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D545ABA-E64F-4E6B-AB75-9775675B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15873528" y="15916550"/>
                    <a:ext cx="86433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0.00038</a:t>
                    </a:r>
                    <a:endParaRPr lang="zh-CN" altLang="en-US" sz="1600" b="1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5EEA3E3-828C-4067-B8AE-59D7AAC30F12}"/>
                    </a:ext>
                  </a:extLst>
                </p:cNvPr>
                <p:cNvGrpSpPr/>
                <p:nvPr/>
              </p:nvGrpSpPr>
              <p:grpSpPr>
                <a:xfrm>
                  <a:off x="9998208" y="19884648"/>
                  <a:ext cx="1260140" cy="387794"/>
                  <a:chOff x="15696728" y="15916550"/>
                  <a:chExt cx="1260140" cy="387794"/>
                </a:xfrm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5C1B9BDC-C71F-4325-BF5A-215B944898BA}"/>
                      </a:ext>
                    </a:extLst>
                  </p:cNvPr>
                  <p:cNvGrpSpPr/>
                  <p:nvPr/>
                </p:nvGrpSpPr>
                <p:grpSpPr>
                  <a:xfrm>
                    <a:off x="15696728" y="16196332"/>
                    <a:ext cx="1260140" cy="108012"/>
                    <a:chOff x="15696728" y="16196332"/>
                    <a:chExt cx="1260140" cy="180020"/>
                  </a:xfrm>
                </p:grpSpPr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5E31FE77-8737-46E6-9197-492274FEE1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9672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7253136B-05E9-4CAC-8FAF-DDB9201C5C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956868" y="16196332"/>
                      <a:ext cx="0" cy="18002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8FA4F337-09D9-4241-B3D9-F975FF3EB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96728" y="16196332"/>
                      <a:ext cx="1260140" cy="0"/>
                    </a:xfrm>
                    <a:prstGeom prst="line">
                      <a:avLst/>
                    </a:prstGeom>
                    <a:ln w="19050"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3CCB2C7D-0720-457A-AB96-F6153367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7723" y="15916550"/>
                    <a:ext cx="65595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600" b="1" dirty="0"/>
                      <a:t>0.017</a:t>
                    </a:r>
                    <a:endParaRPr lang="zh-CN" altLang="en-US" sz="1600" b="1" dirty="0"/>
                  </a:p>
                </p:txBody>
              </p:sp>
            </p:grp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C262E2-9B9D-41A5-8E3F-F7B083D748CF}"/>
                </a:ext>
              </a:extLst>
            </p:cNvPr>
            <p:cNvGrpSpPr/>
            <p:nvPr/>
          </p:nvGrpSpPr>
          <p:grpSpPr>
            <a:xfrm>
              <a:off x="5831632" y="16016178"/>
              <a:ext cx="551754" cy="2887690"/>
              <a:chOff x="5831632" y="16016178"/>
              <a:chExt cx="551754" cy="2887690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0A59CCE-F35C-4765-9F0F-BEF621E9B596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B7962B5-FB36-419A-969A-829A7C255B70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E40231-BD05-49AC-8E6D-9EEBC536FB8B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5221A8F-1137-4D32-84B5-5F53689592CB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EFDD651-5BC2-4E45-B794-0FAD0E69B4D7}"/>
                </a:ext>
              </a:extLst>
            </p:cNvPr>
            <p:cNvGrpSpPr/>
            <p:nvPr/>
          </p:nvGrpSpPr>
          <p:grpSpPr>
            <a:xfrm>
              <a:off x="5831274" y="19731550"/>
              <a:ext cx="551754" cy="2887690"/>
              <a:chOff x="5831632" y="16016178"/>
              <a:chExt cx="551754" cy="2887690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CCB15E-D445-48C3-8E5D-1B28BCE9B13B}"/>
                  </a:ext>
                </a:extLst>
              </p:cNvPr>
              <p:cNvSpPr txBox="1"/>
              <p:nvPr/>
            </p:nvSpPr>
            <p:spPr>
              <a:xfrm>
                <a:off x="5831632" y="16016178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2.80</a:t>
                </a:r>
                <a:endParaRPr lang="zh-CN" altLang="en-US" sz="1600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EB61A2E-33A8-4CDB-B769-530EEEFEAFA4}"/>
                  </a:ext>
                </a:extLst>
              </p:cNvPr>
              <p:cNvSpPr txBox="1"/>
              <p:nvPr/>
            </p:nvSpPr>
            <p:spPr>
              <a:xfrm>
                <a:off x="5833236" y="16865890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2.76</a:t>
                </a:r>
                <a:endParaRPr lang="zh-CN" altLang="en-US" sz="1600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004542C-5B1B-48EE-AF7F-878DB064E9B9}"/>
                  </a:ext>
                </a:extLst>
              </p:cNvPr>
              <p:cNvSpPr txBox="1"/>
              <p:nvPr/>
            </p:nvSpPr>
            <p:spPr>
              <a:xfrm>
                <a:off x="5833237" y="17715602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2.72</a:t>
                </a:r>
                <a:endParaRPr lang="zh-CN" altLang="en-US" sz="16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CF431D2-09E9-4FED-A9B3-AEBDADD3C321}"/>
                  </a:ext>
                </a:extLst>
              </p:cNvPr>
              <p:cNvSpPr txBox="1"/>
              <p:nvPr/>
            </p:nvSpPr>
            <p:spPr>
              <a:xfrm>
                <a:off x="5831633" y="18565314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/>
                  <a:t>2.68</a:t>
                </a:r>
                <a:endParaRPr lang="zh-CN" altLang="en-US" sz="16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FC39708-8DD4-4965-8B94-A35D3D6400EB}"/>
                </a:ext>
              </a:extLst>
            </p:cNvPr>
            <p:cNvGrpSpPr/>
            <p:nvPr/>
          </p:nvGrpSpPr>
          <p:grpSpPr>
            <a:xfrm>
              <a:off x="6804151" y="22683768"/>
              <a:ext cx="10515289" cy="418618"/>
              <a:chOff x="6804151" y="22683768"/>
              <a:chExt cx="10515289" cy="4186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2B6C4D9-919D-4F54-8376-44E5DCAD405E}"/>
                  </a:ext>
                </a:extLst>
              </p:cNvPr>
              <p:cNvGrpSpPr/>
              <p:nvPr/>
            </p:nvGrpSpPr>
            <p:grpSpPr>
              <a:xfrm>
                <a:off x="6804151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073BF0B-1160-42F8-A10B-4A05BF8A62F9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918D575-C199-48D7-AB3E-92D180514D4B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6159A56-26B0-4DD2-A0C4-055D614E1196}"/>
                  </a:ext>
                </a:extLst>
              </p:cNvPr>
              <p:cNvGrpSpPr/>
              <p:nvPr/>
            </p:nvGrpSpPr>
            <p:grpSpPr>
              <a:xfrm>
                <a:off x="9671187" y="22693022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E91ACB4-3B87-41EE-8DEA-7A141CD6E91D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A6F3289-747F-43EC-B837-09ECA8659074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54254A0-FBDC-489C-8964-B08431A555F4}"/>
                  </a:ext>
                </a:extLst>
              </p:cNvPr>
              <p:cNvGrpSpPr/>
              <p:nvPr/>
            </p:nvGrpSpPr>
            <p:grpSpPr>
              <a:xfrm>
                <a:off x="12538223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3926C8E-6A5D-4713-A3CD-47C7A96B84DC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6AD9946F-3320-4344-ADF2-47D1A856C63A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D6E78946-18BD-421E-B2D0-A1829AD3AE72}"/>
                  </a:ext>
                </a:extLst>
              </p:cNvPr>
              <p:cNvGrpSpPr/>
              <p:nvPr/>
            </p:nvGrpSpPr>
            <p:grpSpPr>
              <a:xfrm>
                <a:off x="15405259" y="22683768"/>
                <a:ext cx="1914181" cy="409364"/>
                <a:chOff x="6804151" y="22693022"/>
                <a:chExt cx="1914181" cy="409364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F6C6EBE-45B4-4083-A1DB-CEE372ADD424}"/>
                    </a:ext>
                  </a:extLst>
                </p:cNvPr>
                <p:cNvSpPr txBox="1"/>
                <p:nvPr/>
              </p:nvSpPr>
              <p:spPr>
                <a:xfrm>
                  <a:off x="6804151" y="22693022"/>
                  <a:ext cx="7021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CTRL</a:t>
                  </a:r>
                  <a:endParaRPr lang="zh-CN" altLang="en-US" sz="2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0567862-A341-4FAA-BFF4-E8F61F19249C}"/>
                    </a:ext>
                  </a:extLst>
                </p:cNvPr>
                <p:cNvSpPr txBox="1"/>
                <p:nvPr/>
              </p:nvSpPr>
              <p:spPr>
                <a:xfrm>
                  <a:off x="8118744" y="22702276"/>
                  <a:ext cx="599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CRC</a:t>
                  </a:r>
                  <a:endParaRPr lang="zh-CN" altLang="en-US" sz="20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2EA68A7-AA64-4D3C-AE8A-012E7024735E}"/>
              </a:ext>
            </a:extLst>
          </p:cNvPr>
          <p:cNvGrpSpPr/>
          <p:nvPr/>
        </p:nvGrpSpPr>
        <p:grpSpPr>
          <a:xfrm>
            <a:off x="17494" y="9709645"/>
            <a:ext cx="18253012" cy="7746827"/>
            <a:chOff x="0" y="7519368"/>
            <a:chExt cx="18253012" cy="825714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20ACA805-BE49-45AE-88FD-52A01757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916" y="7519368"/>
              <a:ext cx="16838096" cy="825714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A66AF9-7A41-4B2B-8E6C-9DE856FB6D48}"/>
                </a:ext>
              </a:extLst>
            </p:cNvPr>
            <p:cNvGrpSpPr/>
            <p:nvPr/>
          </p:nvGrpSpPr>
          <p:grpSpPr>
            <a:xfrm>
              <a:off x="0" y="7719420"/>
              <a:ext cx="1601670" cy="7852272"/>
              <a:chOff x="0" y="7719420"/>
              <a:chExt cx="1601670" cy="785227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76006F-75B2-49B0-8565-5631E551B25A}"/>
                  </a:ext>
                </a:extLst>
              </p:cNvPr>
              <p:cNvSpPr txBox="1"/>
              <p:nvPr/>
            </p:nvSpPr>
            <p:spPr>
              <a:xfrm>
                <a:off x="34988" y="7719420"/>
                <a:ext cx="15284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2014_ZellerG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DCE0BA-8C72-4A85-B063-0A148B95D7A3}"/>
                  </a:ext>
                </a:extLst>
              </p:cNvPr>
              <p:cNvSpPr txBox="1"/>
              <p:nvPr/>
            </p:nvSpPr>
            <p:spPr>
              <a:xfrm>
                <a:off x="205441" y="8774435"/>
                <a:ext cx="11789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2015_FengQ</a:t>
                </a:r>
              </a:p>
              <a:p>
                <a:pPr algn="ctr"/>
                <a:r>
                  <a:rPr lang="en-US" altLang="zh-CN" sz="1500" b="1" dirty="0"/>
                  <a:t>(OC)</a:t>
                </a:r>
                <a:endParaRPr lang="zh-CN" altLang="en-US" sz="15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38F3ED-1C93-40B1-9353-72F4C606E0BC}"/>
                  </a:ext>
                </a:extLst>
              </p:cNvPr>
              <p:cNvSpPr txBox="1"/>
              <p:nvPr/>
            </p:nvSpPr>
            <p:spPr>
              <a:xfrm>
                <a:off x="0" y="9780513"/>
                <a:ext cx="158979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2016_VogtmannE</a:t>
                </a:r>
              </a:p>
              <a:p>
                <a:pPr algn="ctr"/>
                <a:r>
                  <a:rPr lang="en-US" altLang="zh-CN" sz="1500" b="1" dirty="0"/>
                  <a:t>(NA)</a:t>
                </a:r>
                <a:endParaRPr lang="zh-CN" altLang="en-US" sz="15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4202D-5E52-4C4E-9952-0B78144CA45F}"/>
                  </a:ext>
                </a:extLst>
              </p:cNvPr>
              <p:cNvSpPr txBox="1"/>
              <p:nvPr/>
            </p:nvSpPr>
            <p:spPr>
              <a:xfrm>
                <a:off x="14376" y="10825781"/>
                <a:ext cx="1587294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2019_ThomasAM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E4E75E-9AEF-4243-A514-540DCC86ABE9}"/>
                  </a:ext>
                </a:extLst>
              </p:cNvPr>
              <p:cNvSpPr txBox="1"/>
              <p:nvPr/>
            </p:nvSpPr>
            <p:spPr>
              <a:xfrm>
                <a:off x="188136" y="11776164"/>
                <a:ext cx="12715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2019_WirbelJ</a:t>
                </a:r>
              </a:p>
              <a:p>
                <a:pPr algn="ctr"/>
                <a:r>
                  <a:rPr lang="en-US" altLang="zh-CN" sz="1500" b="1" dirty="0"/>
                  <a:t>(EU)</a:t>
                </a:r>
                <a:endParaRPr lang="zh-CN" altLang="en-US" sz="15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B842B-FF98-45E4-A574-0C426AD403EB}"/>
                  </a:ext>
                </a:extLst>
              </p:cNvPr>
              <p:cNvSpPr txBox="1"/>
              <p:nvPr/>
            </p:nvSpPr>
            <p:spPr>
              <a:xfrm>
                <a:off x="109613" y="12891718"/>
                <a:ext cx="1370568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2019_YachidaS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A4B738-582E-4567-9D33-838B8A7E054C}"/>
                  </a:ext>
                </a:extLst>
              </p:cNvPr>
              <p:cNvSpPr txBox="1"/>
              <p:nvPr/>
            </p:nvSpPr>
            <p:spPr>
              <a:xfrm>
                <a:off x="377962" y="13935637"/>
                <a:ext cx="928717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2017_YuJ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FDB879-0EF9-4DC4-92AC-7F3229B602E6}"/>
                  </a:ext>
                </a:extLst>
              </p:cNvPr>
              <p:cNvSpPr txBox="1"/>
              <p:nvPr/>
            </p:nvSpPr>
            <p:spPr>
              <a:xfrm>
                <a:off x="356322" y="14981200"/>
                <a:ext cx="971997" cy="5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500" b="1" dirty="0"/>
                  <a:t>2021_ YuJ</a:t>
                </a:r>
              </a:p>
              <a:p>
                <a:pPr algn="ctr"/>
                <a:r>
                  <a:rPr lang="en-US" altLang="zh-CN" sz="1500" b="1" dirty="0"/>
                  <a:t>(AS)</a:t>
                </a:r>
                <a:endParaRPr lang="zh-CN" altLang="en-US" sz="1500" b="1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7689-08F8-43B5-A83F-3C7C13680947}"/>
              </a:ext>
            </a:extLst>
          </p:cNvPr>
          <p:cNvGrpSpPr/>
          <p:nvPr/>
        </p:nvGrpSpPr>
        <p:grpSpPr>
          <a:xfrm>
            <a:off x="407871" y="930636"/>
            <a:ext cx="17708079" cy="5131482"/>
            <a:chOff x="143000" y="572041"/>
            <a:chExt cx="17708079" cy="66952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04C087-F836-49A2-B895-CE7BAB3AE032}"/>
                </a:ext>
              </a:extLst>
            </p:cNvPr>
            <p:cNvGrpSpPr/>
            <p:nvPr/>
          </p:nvGrpSpPr>
          <p:grpSpPr>
            <a:xfrm>
              <a:off x="143000" y="572041"/>
              <a:ext cx="17708079" cy="6695299"/>
              <a:chOff x="-145032" y="572041"/>
              <a:chExt cx="17708079" cy="669529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A415E81-4ADF-40A5-85AE-AE85105829CA}"/>
                  </a:ext>
                </a:extLst>
              </p:cNvPr>
              <p:cNvGrpSpPr/>
              <p:nvPr/>
            </p:nvGrpSpPr>
            <p:grpSpPr>
              <a:xfrm>
                <a:off x="724952" y="714612"/>
                <a:ext cx="16838095" cy="6447619"/>
                <a:chOff x="724952" y="714612"/>
                <a:chExt cx="16838095" cy="6447619"/>
              </a:xfrm>
            </p:grpSpPr>
            <p:pic>
              <p:nvPicPr>
                <p:cNvPr id="3" name="Picture 2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3BE43D0-8DEE-4403-B0E3-051A36D5D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52" y="714612"/>
                  <a:ext cx="16838095" cy="6447619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9F34DA0E-745B-4D25-8EFC-E229D50E1B48}"/>
                    </a:ext>
                  </a:extLst>
                </p:cNvPr>
                <p:cNvCxnSpPr/>
                <p:nvPr/>
              </p:nvCxnSpPr>
              <p:spPr>
                <a:xfrm>
                  <a:off x="862013" y="5575152"/>
                  <a:ext cx="16526903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prstDash val="dashDot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6EDC-6E27-4EC9-A6A3-44FBD2FBE50D}"/>
                  </a:ext>
                </a:extLst>
              </p:cNvPr>
              <p:cNvGrpSpPr/>
              <p:nvPr/>
            </p:nvGrpSpPr>
            <p:grpSpPr>
              <a:xfrm>
                <a:off x="-145032" y="572041"/>
                <a:ext cx="1007046" cy="6695299"/>
                <a:chOff x="-145032" y="572041"/>
                <a:chExt cx="1007046" cy="669529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3713C29-BF85-452E-8741-3C7191BB2674}"/>
                    </a:ext>
                  </a:extLst>
                </p:cNvPr>
                <p:cNvSpPr txBox="1"/>
                <p:nvPr/>
              </p:nvSpPr>
              <p:spPr>
                <a:xfrm>
                  <a:off x="289420" y="4891076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2.5</a:t>
                  </a:r>
                  <a:endParaRPr lang="zh-CN" altLang="en-US" sz="24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F4292FF-0F05-4670-8FE7-859DDBA915F4}"/>
                    </a:ext>
                  </a:extLst>
                </p:cNvPr>
                <p:cNvSpPr txBox="1"/>
                <p:nvPr/>
              </p:nvSpPr>
              <p:spPr>
                <a:xfrm>
                  <a:off x="289419" y="2982864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5.0</a:t>
                  </a:r>
                  <a:endParaRPr lang="zh-CN" altLang="en-US" sz="2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467A151-2FD3-4D59-BE9C-BBA9EF507360}"/>
                    </a:ext>
                  </a:extLst>
                </p:cNvPr>
                <p:cNvSpPr txBox="1"/>
                <p:nvPr/>
              </p:nvSpPr>
              <p:spPr>
                <a:xfrm>
                  <a:off x="289419" y="994827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7.5</a:t>
                  </a:r>
                  <a:endParaRPr lang="zh-CN" altLang="en-US" sz="24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00A81B-D597-436B-9D35-F64F41C66C2F}"/>
                    </a:ext>
                  </a:extLst>
                </p:cNvPr>
                <p:cNvSpPr txBox="1"/>
                <p:nvPr/>
              </p:nvSpPr>
              <p:spPr>
                <a:xfrm>
                  <a:off x="133929" y="572041"/>
                  <a:ext cx="7280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17.0</a:t>
                  </a:r>
                  <a:endParaRPr lang="zh-CN" altLang="en-US" sz="24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88F703-D538-4D91-AB72-B61617F1FABB}"/>
                    </a:ext>
                  </a:extLst>
                </p:cNvPr>
                <p:cNvSpPr txBox="1"/>
                <p:nvPr/>
              </p:nvSpPr>
              <p:spPr>
                <a:xfrm>
                  <a:off x="-145032" y="1962900"/>
                  <a:ext cx="584775" cy="2435733"/>
                </a:xfrm>
                <a:prstGeom prst="rect">
                  <a:avLst/>
                </a:prstGeom>
                <a:noFill/>
              </p:spPr>
              <p:txBody>
                <a:bodyPr vert="vert270" wrap="square">
                  <a:spAutoFit/>
                </a:bodyPr>
                <a:lstStyle/>
                <a:p>
                  <a:pPr algn="ctr"/>
                  <a:r>
                    <a:rPr lang="en-US" altLang="zh-CN" sz="2600" i="1" spc="-5" dirty="0">
                      <a:latin typeface="Arial"/>
                      <a:cs typeface="Arial"/>
                    </a:rPr>
                    <a:t>- log</a:t>
                  </a:r>
                  <a:r>
                    <a:rPr lang="en-US" altLang="zh-CN" sz="2600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lang="en-US" altLang="zh-CN" sz="2600" i="1" spc="-5" dirty="0">
                      <a:latin typeface="Arial"/>
                      <a:cs typeface="Arial"/>
                    </a:rPr>
                    <a:t> FDR</a:t>
                  </a:r>
                  <a:endParaRPr lang="zh-CN" altLang="en-US" sz="26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715BED-6D79-4AE9-9850-5BDDE830E841}"/>
                    </a:ext>
                  </a:extLst>
                </p:cNvPr>
                <p:cNvSpPr txBox="1"/>
                <p:nvPr/>
              </p:nvSpPr>
              <p:spPr>
                <a:xfrm>
                  <a:off x="289419" y="6805675"/>
                  <a:ext cx="5725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zh-CN" sz="2400" dirty="0"/>
                    <a:t>0.0</a:t>
                  </a:r>
                  <a:endParaRPr lang="zh-CN" altLang="en-US" sz="2400" dirty="0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F6D98-BBF5-48FE-A79D-E8FFA5E54EEE}"/>
                </a:ext>
              </a:extLst>
            </p:cNvPr>
            <p:cNvSpPr txBox="1"/>
            <p:nvPr/>
          </p:nvSpPr>
          <p:spPr>
            <a:xfrm>
              <a:off x="15511761" y="4811808"/>
              <a:ext cx="2337506" cy="646331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6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0.01</a:t>
              </a:r>
              <a:endParaRPr lang="zh-CN" altLang="en-US" sz="36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84FC43-F8E5-4899-BD4C-28337E4B9BBE}"/>
              </a:ext>
            </a:extLst>
          </p:cNvPr>
          <p:cNvSpPr txBox="1"/>
          <p:nvPr/>
        </p:nvSpPr>
        <p:spPr>
          <a:xfrm>
            <a:off x="1403140" y="6007200"/>
            <a:ext cx="16914054" cy="297454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rambellii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irregularis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Moniliophthora perniciosa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Erysiphe pulchra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Sphaerulina musiva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Phytophthora capsici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Trichophyton mentagrophytes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kawachii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Pneumocystis murina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Debaryomyces hansenii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Trichoderma atroviride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Pseudocercospora 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Cordyceps sp. RAO−2017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Rhizophagus clarus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Pichia kudriavzevii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Paracoccidioides brasiliensis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Albugo candida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Lipomyces starkeyi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Naumovozyma dairenensis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Phytopythium vexans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Aspergillus ochraceoroseus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fioriniae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Coniochaeta ligniaria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Leucoagaricus sp. SymC.cos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Colletotrichum salicis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[Candida] arabinofermentans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Baudoinia panamericana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Hyaloscypha variabilis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Schizosaccharomyces pombe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Tuber magnatum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Thielaviopsis punctulata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Edhazardia aedis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rgbClr val="C00000"/>
                </a:solidFill>
                <a:latin typeface="ArialMT"/>
              </a:rPr>
              <a:t>Choanephora cucurbitarum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Elsinoe australis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Piromyces sp. E2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Mucor circinelloides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Amorphotheca resinae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Colletotrichum tofieldiae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Sporisorium reilianum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Periconia macrospinosa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Blastomyces gilchristii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Cyberlindnera fabianii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Rhizoctonia solani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Spizellomyces punctatus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eumusae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Blumeria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Pseudocercospora fijiensis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Aureobasidium namibiae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Calocera cornea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Polytolypa hystricis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Rhizopus delemar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Pythium aphanidermatum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Rozella allomycis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Batrachochytrium salamandrivorans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Rhizoclosmatium globosum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Cercospora zeina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steynii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Pezoloma ericae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Cordyceps fumosorosea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Pneumocystis carinii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Phialocephala subalpina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Moniliophthora roreri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Hanseniaspora valbyensis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Syncephalastrum racemosum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Histoplasma capsulatum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Tuber borchii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Phycomyces blakesleeanus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Saitoella complicata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Saccharomyces cerevisiae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Aspergillus udagawae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Candida maltosa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Rhodotorula graminis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Rutstroemia sp. NJR−2017a WRK4</a:t>
            </a:r>
          </a:p>
          <a:p>
            <a:pPr algn="r">
              <a:lnSpc>
                <a:spcPct val="105000"/>
              </a:lnSpc>
            </a:pPr>
            <a:r>
              <a:rPr lang="en-US" altLang="zh-CN" sz="1400" b="0" i="1" u="none" strike="noStrike" baseline="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Tolypocladium paradoxum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774256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4" y="17600216"/>
            <a:ext cx="8630857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049049" y="1258105"/>
            <a:ext cx="12847195" cy="2764742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41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a</a:t>
            </a:r>
            <a:endParaRPr lang="zh-CN" altLang="en-US" sz="36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283564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b</a:t>
            </a:r>
            <a:endParaRPr lang="zh-CN" altLang="en-US" sz="36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774450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6267672" y="50756"/>
            <a:ext cx="680974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Fungal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F4B069-3403-4701-93F9-A0D1A4466C4E}"/>
              </a:ext>
            </a:extLst>
          </p:cNvPr>
          <p:cNvGrpSpPr/>
          <p:nvPr/>
        </p:nvGrpSpPr>
        <p:grpSpPr>
          <a:xfrm>
            <a:off x="257108" y="21884964"/>
            <a:ext cx="17212294" cy="4320480"/>
            <a:chOff x="257108" y="21884964"/>
            <a:chExt cx="17212294" cy="4320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016D39-1424-436D-B4CC-9F5C99944B12}"/>
                </a:ext>
              </a:extLst>
            </p:cNvPr>
            <p:cNvGrpSpPr/>
            <p:nvPr/>
          </p:nvGrpSpPr>
          <p:grpSpPr>
            <a:xfrm>
              <a:off x="257108" y="21884964"/>
              <a:ext cx="17167812" cy="4320480"/>
              <a:chOff x="257108" y="21884964"/>
              <a:chExt cx="17167812" cy="432048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729560A-24FD-485F-925B-6E13B5623B44}"/>
                  </a:ext>
                </a:extLst>
              </p:cNvPr>
              <p:cNvSpPr txBox="1"/>
              <p:nvPr/>
            </p:nvSpPr>
            <p:spPr>
              <a:xfrm>
                <a:off x="257108" y="21884964"/>
                <a:ext cx="433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d</a:t>
                </a:r>
                <a:endParaRPr lang="zh-CN" altLang="en-US" sz="3600" b="1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4F66F9B-A21D-41DD-9078-DC0CA78631FE}"/>
                  </a:ext>
                </a:extLst>
              </p:cNvPr>
              <p:cNvGrpSpPr/>
              <p:nvPr/>
            </p:nvGrpSpPr>
            <p:grpSpPr>
              <a:xfrm>
                <a:off x="467037" y="22035603"/>
                <a:ext cx="16957883" cy="4169841"/>
                <a:chOff x="467037" y="22035603"/>
                <a:chExt cx="16957883" cy="4169841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F737776-4295-4625-A940-AEDEE8448980}"/>
                    </a:ext>
                  </a:extLst>
                </p:cNvPr>
                <p:cNvGrpSpPr/>
                <p:nvPr/>
              </p:nvGrpSpPr>
              <p:grpSpPr>
                <a:xfrm>
                  <a:off x="467037" y="22088844"/>
                  <a:ext cx="16957883" cy="4116600"/>
                  <a:chOff x="467037" y="22088844"/>
                  <a:chExt cx="16957883" cy="4116600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0D3AC9D-53AC-4A58-8F00-B8FA1D7F07CB}"/>
                      </a:ext>
                    </a:extLst>
                  </p:cNvPr>
                  <p:cNvGrpSpPr/>
                  <p:nvPr/>
                </p:nvGrpSpPr>
                <p:grpSpPr>
                  <a:xfrm>
                    <a:off x="467037" y="22605444"/>
                    <a:ext cx="16957883" cy="3600000"/>
                    <a:chOff x="467037" y="22124274"/>
                    <a:chExt cx="16957883" cy="3600000"/>
                  </a:xfrm>
                </p:grpSpPr>
                <p:pic>
                  <p:nvPicPr>
                    <p:cNvPr id="86" name="Picture 85">
                      <a:extLst>
                        <a:ext uri="{FF2B5EF4-FFF2-40B4-BE49-F238E27FC236}">
                          <a16:creationId xmlns:a16="http://schemas.microsoft.com/office/drawing/2014/main" id="{3043E1FF-680F-4859-8686-30C92EFD01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467037" y="22124274"/>
                      <a:ext cx="8342472" cy="360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9716A1D9-38CA-487B-9A1F-D97C6F3DE2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3" r="263"/>
                    <a:stretch/>
                  </p:blipFill>
                  <p:spPr>
                    <a:xfrm>
                      <a:off x="8809508" y="22124274"/>
                      <a:ext cx="8615412" cy="36000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D4EDD17-F5A1-4E32-8790-3724C5CC68F2}"/>
                      </a:ext>
                    </a:extLst>
                  </p:cNvPr>
                  <p:cNvSpPr txBox="1"/>
                  <p:nvPr/>
                </p:nvSpPr>
                <p:spPr>
                  <a:xfrm>
                    <a:off x="3003769" y="22088844"/>
                    <a:ext cx="3425810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3000" b="1" dirty="0">
                        <a:solidFill>
                          <a:srgbClr val="C00000"/>
                        </a:solidFill>
                      </a:rPr>
                      <a:t>Aspergillus rambellii</a:t>
                    </a:r>
                    <a:endParaRPr lang="zh-CN" altLang="en-US" sz="3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871EA6F-0691-4BAC-98D2-C03AFB0EA56F}"/>
                    </a:ext>
                  </a:extLst>
                </p:cNvPr>
                <p:cNvSpPr txBox="1"/>
                <p:nvPr/>
              </p:nvSpPr>
              <p:spPr>
                <a:xfrm>
                  <a:off x="11696140" y="22035603"/>
                  <a:ext cx="34112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Aspergillus kawachii</a:t>
                  </a:r>
                  <a:endParaRPr lang="zh-CN" altLang="en-US" sz="30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49E18DF-030E-4C86-9704-7CAD5CB67B7B}"/>
                </a:ext>
              </a:extLst>
            </p:cNvPr>
            <p:cNvGrpSpPr/>
            <p:nvPr/>
          </p:nvGrpSpPr>
          <p:grpSpPr>
            <a:xfrm>
              <a:off x="9324020" y="22618157"/>
              <a:ext cx="8145382" cy="202911"/>
              <a:chOff x="9324020" y="22618157"/>
              <a:chExt cx="8145382" cy="2029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B5D412-B8C6-42F3-9603-172F17DC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3361" y="2264955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6452BC9-CED9-4FF9-BB9F-D36576A5A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1458" y="22650245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4A2D32A-7250-4E56-956F-989024659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75574" y="22649403"/>
                <a:ext cx="748320" cy="120504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2BE79-C8A9-40CE-926F-03A267570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3632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8CD10BF9-BF30-4AD5-A6B9-5BAABBEA6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7051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B78248D7-46D8-4010-8C09-B7CAE362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52546" y="2264628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91D7B3C-8364-4814-B285-10CC61DCB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60658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D67143E-E89C-4E4C-A6D8-3B982A052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24820" y="22664560"/>
                <a:ext cx="704122" cy="120504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D91DB29-61BB-4617-88B9-B09EF611DD38}"/>
                  </a:ext>
                </a:extLst>
              </p:cNvPr>
              <p:cNvSpPr txBox="1"/>
              <p:nvPr/>
            </p:nvSpPr>
            <p:spPr>
              <a:xfrm>
                <a:off x="9324020" y="22618912"/>
                <a:ext cx="86205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2014_ZellerG (EU)</a:t>
                </a:r>
                <a:endParaRPr lang="zh-CN" altLang="en-US" sz="700" b="1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0FE06F-AF66-4B41-9876-FE1863A8E468}"/>
                  </a:ext>
                </a:extLst>
              </p:cNvPr>
              <p:cNvSpPr txBox="1"/>
              <p:nvPr/>
            </p:nvSpPr>
            <p:spPr>
              <a:xfrm>
                <a:off x="10268878" y="22618157"/>
                <a:ext cx="9410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2015_FengQ (OC)</a:t>
                </a:r>
                <a:endParaRPr lang="zh-CN" altLang="en-US" sz="700" b="1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F5D68DD-9635-4C7F-98AF-BC975E6F8396}"/>
                  </a:ext>
                </a:extLst>
              </p:cNvPr>
              <p:cNvSpPr txBox="1"/>
              <p:nvPr/>
            </p:nvSpPr>
            <p:spPr>
              <a:xfrm>
                <a:off x="11158695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2016_VogtmannE (NA)</a:t>
                </a:r>
                <a:endParaRPr lang="zh-CN" altLang="en-US" sz="7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B7DF612-0753-4484-8503-86C90C432733}"/>
                  </a:ext>
                </a:extLst>
              </p:cNvPr>
              <p:cNvSpPr txBox="1"/>
              <p:nvPr/>
            </p:nvSpPr>
            <p:spPr>
              <a:xfrm>
                <a:off x="12231866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2019_ThomasAM (EU)</a:t>
                </a:r>
                <a:endParaRPr lang="zh-CN" altLang="en-US" sz="700" b="1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AFCC330-1B2D-42C2-8726-E9CE0A009A8F}"/>
                  </a:ext>
                </a:extLst>
              </p:cNvPr>
              <p:cNvSpPr txBox="1"/>
              <p:nvPr/>
            </p:nvSpPr>
            <p:spPr>
              <a:xfrm>
                <a:off x="13319014" y="22621013"/>
                <a:ext cx="97355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2019_WirbelJ (EU)</a:t>
                </a:r>
                <a:endParaRPr lang="zh-CN" altLang="en-US" sz="700" b="1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6793279-CADD-4ED6-86F4-55FF67563F8A}"/>
                  </a:ext>
                </a:extLst>
              </p:cNvPr>
              <p:cNvSpPr txBox="1"/>
              <p:nvPr/>
            </p:nvSpPr>
            <p:spPr>
              <a:xfrm>
                <a:off x="14360209" y="22621013"/>
                <a:ext cx="10124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2019_YachidaS (AS)</a:t>
                </a:r>
                <a:endParaRPr lang="zh-CN" altLang="en-US" sz="700" b="1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E2876A1-094B-4DAF-87B8-8E06A10805E1}"/>
                  </a:ext>
                </a:extLst>
              </p:cNvPr>
              <p:cNvSpPr txBox="1"/>
              <p:nvPr/>
            </p:nvSpPr>
            <p:spPr>
              <a:xfrm>
                <a:off x="15314932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2017_ YuJ (AS)</a:t>
                </a:r>
                <a:endParaRPr lang="zh-CN" altLang="en-US" sz="7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076FE5-C5C0-47D0-A4AF-C24F16D4D904}"/>
                  </a:ext>
                </a:extLst>
              </p:cNvPr>
              <p:cNvSpPr txBox="1"/>
              <p:nvPr/>
            </p:nvSpPr>
            <p:spPr>
              <a:xfrm>
                <a:off x="16344800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2021_ YuJ (AS)</a:t>
                </a:r>
                <a:endParaRPr lang="zh-CN" altLang="en-US" sz="7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2C38A6-AF04-4B85-94BE-47B3D919C885}"/>
                </a:ext>
              </a:extLst>
            </p:cNvPr>
            <p:cNvGrpSpPr/>
            <p:nvPr/>
          </p:nvGrpSpPr>
          <p:grpSpPr>
            <a:xfrm>
              <a:off x="956190" y="22621013"/>
              <a:ext cx="7899778" cy="210845"/>
              <a:chOff x="956190" y="22621013"/>
              <a:chExt cx="7899778" cy="210845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466333BD-F3F7-47F4-B833-A66B12E5A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531" y="22660344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A8DF5686-F1F5-4D5B-AFBC-FD9AFB0BD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3628" y="22661035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29BE81E5-894B-4FDC-923C-29151D955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7744" y="22660193"/>
                <a:ext cx="748320" cy="120504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9B63E9A4-1803-4349-AC8B-1B2B81C3A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1432" y="2267535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8A447BD8-87B2-4F20-82EF-0339794C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2682" y="2267535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3AF32F6-600C-4D2A-876B-47E4D3838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1652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A2C83085-8D84-4039-8135-543184C03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7756" y="22664560"/>
                <a:ext cx="704122" cy="120504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986FDBBB-CD87-4A27-AA67-A13C8A8B2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1872" y="22675350"/>
                <a:ext cx="704122" cy="120504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CE5931-4F82-4CBB-9B19-083BE96F3E74}"/>
                  </a:ext>
                </a:extLst>
              </p:cNvPr>
              <p:cNvSpPr txBox="1"/>
              <p:nvPr/>
            </p:nvSpPr>
            <p:spPr>
              <a:xfrm>
                <a:off x="956190" y="22629702"/>
                <a:ext cx="86205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2014_ZellerG (EU)</a:t>
                </a:r>
                <a:endParaRPr lang="zh-CN" altLang="en-US" sz="700" b="1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44EDB92-7D94-48D1-BFD4-D50008D5F365}"/>
                  </a:ext>
                </a:extLst>
              </p:cNvPr>
              <p:cNvSpPr txBox="1"/>
              <p:nvPr/>
            </p:nvSpPr>
            <p:spPr>
              <a:xfrm>
                <a:off x="1901048" y="22628947"/>
                <a:ext cx="94108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2015_FengQ (OC)</a:t>
                </a:r>
                <a:endParaRPr lang="zh-CN" altLang="en-US" sz="700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D43D2C5-30AE-4B98-B9F6-DF391EBC01A0}"/>
                  </a:ext>
                </a:extLst>
              </p:cNvPr>
              <p:cNvSpPr txBox="1"/>
              <p:nvPr/>
            </p:nvSpPr>
            <p:spPr>
              <a:xfrm>
                <a:off x="2790865" y="2263180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2016_VogtmannE (NA)</a:t>
                </a:r>
                <a:endParaRPr lang="zh-CN" altLang="en-US" sz="700" b="1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F4BB44A-1ED9-4E4E-A4B0-CF207916EF46}"/>
                  </a:ext>
                </a:extLst>
              </p:cNvPr>
              <p:cNvSpPr txBox="1"/>
              <p:nvPr/>
            </p:nvSpPr>
            <p:spPr>
              <a:xfrm>
                <a:off x="3779404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2019_ThomasAM (EU)</a:t>
                </a:r>
                <a:endParaRPr lang="zh-CN" altLang="en-US" sz="700" b="1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41E4760-B6E2-4361-9A46-E8828C2CAF4D}"/>
                  </a:ext>
                </a:extLst>
              </p:cNvPr>
              <p:cNvSpPr txBox="1"/>
              <p:nvPr/>
            </p:nvSpPr>
            <p:spPr>
              <a:xfrm>
                <a:off x="4823520" y="22631803"/>
                <a:ext cx="97355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2019_WirbelJ (EU)</a:t>
                </a:r>
                <a:endParaRPr lang="zh-CN" altLang="en-US" sz="700" b="1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7676B2F-98EE-454A-B873-4C71B2F9A28E}"/>
                  </a:ext>
                </a:extLst>
              </p:cNvPr>
              <p:cNvSpPr txBox="1"/>
              <p:nvPr/>
            </p:nvSpPr>
            <p:spPr>
              <a:xfrm>
                <a:off x="5791257" y="22621013"/>
                <a:ext cx="10124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2019_YachidaS (AS)</a:t>
                </a:r>
                <a:endParaRPr lang="zh-CN" altLang="en-US" sz="700" b="1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4DBBD-587C-48EE-9558-994603AF60D5}"/>
                  </a:ext>
                </a:extLst>
              </p:cNvPr>
              <p:cNvSpPr txBox="1"/>
              <p:nvPr/>
            </p:nvSpPr>
            <p:spPr>
              <a:xfrm>
                <a:off x="6767736" y="22621013"/>
                <a:ext cx="113788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2017_ YuJ (AS)</a:t>
                </a:r>
                <a:endParaRPr lang="zh-CN" altLang="en-US" sz="700" b="1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93FBA3B-B348-4539-9F3F-F5673E29E7E4}"/>
                  </a:ext>
                </a:extLst>
              </p:cNvPr>
              <p:cNvSpPr txBox="1"/>
              <p:nvPr/>
            </p:nvSpPr>
            <p:spPr>
              <a:xfrm>
                <a:off x="7731366" y="22621013"/>
                <a:ext cx="112460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b="1" dirty="0"/>
                  <a:t>2021_ YuJ (AS)</a:t>
                </a:r>
                <a:endParaRPr lang="zh-CN" altLang="en-US" sz="7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133A4-F78B-4674-BDAC-028E68624D69}"/>
              </a:ext>
            </a:extLst>
          </p:cNvPr>
          <p:cNvGrpSpPr/>
          <p:nvPr/>
        </p:nvGrpSpPr>
        <p:grpSpPr>
          <a:xfrm>
            <a:off x="10927952" y="1137538"/>
            <a:ext cx="6820448" cy="13906666"/>
            <a:chOff x="10927952" y="165430"/>
            <a:chExt cx="6820448" cy="1390666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497712-C36C-4359-B57C-5C0EE1321514}"/>
                </a:ext>
              </a:extLst>
            </p:cNvPr>
            <p:cNvGrpSpPr/>
            <p:nvPr/>
          </p:nvGrpSpPr>
          <p:grpSpPr>
            <a:xfrm>
              <a:off x="10927952" y="283434"/>
              <a:ext cx="6820448" cy="13788662"/>
              <a:chOff x="10927952" y="103414"/>
              <a:chExt cx="6820448" cy="137886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937158-25A0-41A9-B743-85EBA86DAFF2}"/>
                  </a:ext>
                </a:extLst>
              </p:cNvPr>
              <p:cNvSpPr txBox="1"/>
              <p:nvPr/>
            </p:nvSpPr>
            <p:spPr>
              <a:xfrm>
                <a:off x="10927952" y="103414"/>
                <a:ext cx="4331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b</a:t>
                </a:r>
                <a:endParaRPr lang="zh-CN" altLang="en-US" sz="3600" b="1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E0B9509-F94B-4580-995A-0B02CA1AB923}"/>
                  </a:ext>
                </a:extLst>
              </p:cNvPr>
              <p:cNvGrpSpPr/>
              <p:nvPr/>
            </p:nvGrpSpPr>
            <p:grpSpPr>
              <a:xfrm>
                <a:off x="11269500" y="426580"/>
                <a:ext cx="6478900" cy="13465496"/>
                <a:chOff x="11269500" y="426580"/>
                <a:chExt cx="6478900" cy="1346549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E331273-C9D6-4DD6-BDB0-3C11AFEEC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73928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34A6B4E-46F3-41F0-AC57-26B8F37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68CBB71-6E3C-4F81-880D-0D7E54E14A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69500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1022B4A-2A2D-42B4-8244-70E06D74E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276864" y="3966180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FB0D277-0DEC-4452-80DE-C3EDA1F8D2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5464" y="623232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825CC91-95F5-4873-9A3D-0F513F43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10652076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A17386C-0F35-4DD3-89ED-E6B5A9EAD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1036" y="7309128"/>
                  <a:ext cx="3240000" cy="32400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B116AE4E-9AC7-4684-9729-216CD38D9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508400" y="3966180"/>
                  <a:ext cx="3240000" cy="3240000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53558D-AED0-41F2-9A81-DF956919C3AB}"/>
                    </a:ext>
                  </a:extLst>
                </p:cNvPr>
                <p:cNvSpPr txBox="1"/>
                <p:nvPr/>
              </p:nvSpPr>
              <p:spPr>
                <a:xfrm>
                  <a:off x="12082066" y="426580"/>
                  <a:ext cx="1907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2014_ZellerG (EU)</a:t>
                  </a:r>
                  <a:endParaRPr lang="zh-CN" altLang="en-US" b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5E1A8E-0967-461D-8106-90A754997222}"/>
                    </a:ext>
                  </a:extLst>
                </p:cNvPr>
                <p:cNvSpPr txBox="1"/>
                <p:nvPr/>
              </p:nvSpPr>
              <p:spPr>
                <a:xfrm>
                  <a:off x="15336688" y="426580"/>
                  <a:ext cx="185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2015_FengQ (OC)</a:t>
                  </a:r>
                  <a:endParaRPr lang="zh-CN" altLang="en-US" b="1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D22AFA1-62CB-48F2-B95C-2C92DD770A17}"/>
                    </a:ext>
                  </a:extLst>
                </p:cNvPr>
                <p:cNvSpPr txBox="1"/>
                <p:nvPr/>
              </p:nvSpPr>
              <p:spPr>
                <a:xfrm>
                  <a:off x="11845904" y="3765660"/>
                  <a:ext cx="23539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2016_VogtmannE (NA)</a:t>
                  </a:r>
                  <a:endParaRPr lang="zh-CN" altLang="en-US" b="1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97D9286-0DEF-4000-9D22-E730B2443056}"/>
                    </a:ext>
                  </a:extLst>
                </p:cNvPr>
                <p:cNvSpPr txBox="1"/>
                <p:nvPr/>
              </p:nvSpPr>
              <p:spPr>
                <a:xfrm>
                  <a:off x="15087956" y="3765660"/>
                  <a:ext cx="23230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2019_ThomasAM (EU)</a:t>
                  </a:r>
                  <a:endParaRPr lang="zh-CN" altLang="en-US" b="1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68FC3F-1700-4D27-972C-CBC58DEAD610}"/>
                    </a:ext>
                  </a:extLst>
                </p:cNvPr>
                <p:cNvSpPr txBox="1"/>
                <p:nvPr/>
              </p:nvSpPr>
              <p:spPr>
                <a:xfrm>
                  <a:off x="12061902" y="7114032"/>
                  <a:ext cx="19479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2019_WirbelJ (EU)</a:t>
                  </a:r>
                  <a:endParaRPr lang="zh-CN" altLang="en-US" b="1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9A08-8E8B-450E-97A3-8442CD28802F}"/>
                    </a:ext>
                  </a:extLst>
                </p:cNvPr>
                <p:cNvSpPr txBox="1"/>
                <p:nvPr/>
              </p:nvSpPr>
              <p:spPr>
                <a:xfrm>
                  <a:off x="15235477" y="7114032"/>
                  <a:ext cx="20540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2019_YachidaS (AS)</a:t>
                  </a:r>
                  <a:endParaRPr lang="zh-CN" altLang="en-US" b="1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10BA8B1-7722-480B-A80B-2A8224C9BBD0}"/>
                    </a:ext>
                  </a:extLst>
                </p:cNvPr>
                <p:cNvSpPr txBox="1"/>
                <p:nvPr/>
              </p:nvSpPr>
              <p:spPr>
                <a:xfrm>
                  <a:off x="12294942" y="10462404"/>
                  <a:ext cx="15231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2017_YuJ (AS)</a:t>
                  </a:r>
                  <a:endParaRPr lang="zh-CN" altLang="en-US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21D3EAF-2F96-4DE1-85B7-80D3337671F4}"/>
                    </a:ext>
                  </a:extLst>
                </p:cNvPr>
                <p:cNvSpPr txBox="1"/>
                <p:nvPr/>
              </p:nvSpPr>
              <p:spPr>
                <a:xfrm>
                  <a:off x="15495093" y="10462404"/>
                  <a:ext cx="15760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2021_ YuJ (AS)</a:t>
                  </a:r>
                  <a:endParaRPr lang="zh-CN" altLang="en-US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709F14A-8676-4712-AEA8-5AAB12016845}"/>
                    </a:ext>
                  </a:extLst>
                </p:cNvPr>
                <p:cNvSpPr txBox="1"/>
                <p:nvPr/>
              </p:nvSpPr>
              <p:spPr>
                <a:xfrm>
                  <a:off x="12191099" y="2804585"/>
                  <a:ext cx="210147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82.64%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88.82%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F12012C-A9B2-442C-A9FA-0568FEE49E81}"/>
                    </a:ext>
                  </a:extLst>
                </p:cNvPr>
                <p:cNvSpPr txBox="1"/>
                <p:nvPr/>
              </p:nvSpPr>
              <p:spPr>
                <a:xfrm>
                  <a:off x="15435275" y="2840589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91.9%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81.93%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E1CBF7D-C632-42F3-A6E7-BA733B59853E}"/>
                    </a:ext>
                  </a:extLst>
                </p:cNvPr>
                <p:cNvSpPr txBox="1"/>
                <p:nvPr/>
              </p:nvSpPr>
              <p:spPr>
                <a:xfrm>
                  <a:off x="12195009" y="6173737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70.63%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78.12%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5DA0D2D-2E6C-4872-9C5D-32DB7B91404C}"/>
                    </a:ext>
                  </a:extLst>
                </p:cNvPr>
                <p:cNvSpPr txBox="1"/>
                <p:nvPr/>
              </p:nvSpPr>
              <p:spPr>
                <a:xfrm>
                  <a:off x="15448611" y="618896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66.76%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70.28%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2167ED2-E7CB-4B79-9E17-0C7A3D15012E}"/>
                    </a:ext>
                  </a:extLst>
                </p:cNvPr>
                <p:cNvSpPr txBox="1"/>
                <p:nvPr/>
              </p:nvSpPr>
              <p:spPr>
                <a:xfrm>
                  <a:off x="12208251" y="9535592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89.39%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91.80%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2E38A60-F202-47C8-A597-8FA9FB656A34}"/>
                    </a:ext>
                  </a:extLst>
                </p:cNvPr>
                <p:cNvSpPr txBox="1"/>
                <p:nvPr/>
              </p:nvSpPr>
              <p:spPr>
                <a:xfrm>
                  <a:off x="15412512" y="9550816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75.51%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76.60%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F34361-9CDE-4F96-95C2-627DEF0AB7B8}"/>
                    </a:ext>
                  </a:extLst>
                </p:cNvPr>
                <p:cNvSpPr txBox="1"/>
                <p:nvPr/>
              </p:nvSpPr>
              <p:spPr>
                <a:xfrm>
                  <a:off x="12208251" y="12870481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86.18%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87.52%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D05AB10-1B54-41CE-B01B-493A8A1C0C1B}"/>
                    </a:ext>
                  </a:extLst>
                </p:cNvPr>
                <p:cNvSpPr txBox="1"/>
                <p:nvPr/>
              </p:nvSpPr>
              <p:spPr>
                <a:xfrm>
                  <a:off x="15412512" y="12847960"/>
                  <a:ext cx="21203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solidFill>
                        <a:srgbClr val="004586"/>
                      </a:solidFill>
                    </a:rPr>
                    <a:t>Bac AUC = 83.54%</a:t>
                  </a:r>
                  <a:endParaRPr lang="zh-CN" altLang="en-US" dirty="0">
                    <a:solidFill>
                      <a:srgbClr val="004586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rgbClr val="FFD320"/>
                      </a:solidFill>
                    </a:rPr>
                    <a:t>Comb AUC = 85.06%</a:t>
                  </a:r>
                  <a:endParaRPr lang="zh-CN" altLang="en-US" b="1" dirty="0">
                    <a:solidFill>
                      <a:srgbClr val="FFD320"/>
                    </a:solidFill>
                  </a:endParaRPr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F44A09-5009-41AD-A381-36FAE57F7E63}"/>
                </a:ext>
              </a:extLst>
            </p:cNvPr>
            <p:cNvSpPr txBox="1"/>
            <p:nvPr/>
          </p:nvSpPr>
          <p:spPr>
            <a:xfrm>
              <a:off x="12188254" y="165430"/>
              <a:ext cx="4657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AUC in different cohorts with LOSO</a:t>
              </a:r>
              <a:endParaRPr lang="zh-CN" altLang="en-US" sz="24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EA472A-37CC-449C-8886-E4C4BCC7635A}"/>
              </a:ext>
            </a:extLst>
          </p:cNvPr>
          <p:cNvGrpSpPr/>
          <p:nvPr/>
        </p:nvGrpSpPr>
        <p:grpSpPr>
          <a:xfrm>
            <a:off x="336390" y="1182664"/>
            <a:ext cx="10358914" cy="13624833"/>
            <a:chOff x="336390" y="1182664"/>
            <a:chExt cx="10358914" cy="136248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483D88-A665-4EE9-9162-BEA0762A567D}"/>
                </a:ext>
              </a:extLst>
            </p:cNvPr>
            <p:cNvGrpSpPr/>
            <p:nvPr/>
          </p:nvGrpSpPr>
          <p:grpSpPr>
            <a:xfrm>
              <a:off x="336390" y="1182664"/>
              <a:ext cx="10358914" cy="13624833"/>
              <a:chOff x="336390" y="210556"/>
              <a:chExt cx="10358914" cy="1362483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ADBF7B3-6A6A-4E87-AE62-F15B810BBE6E}"/>
                  </a:ext>
                </a:extLst>
              </p:cNvPr>
              <p:cNvGrpSpPr/>
              <p:nvPr/>
            </p:nvGrpSpPr>
            <p:grpSpPr>
              <a:xfrm>
                <a:off x="336390" y="241043"/>
                <a:ext cx="10358914" cy="13594346"/>
                <a:chOff x="336390" y="103414"/>
                <a:chExt cx="10358914" cy="1359434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7D12AAC-CC00-4F4F-B2B2-7B3F83E8F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24174" y="232277"/>
                  <a:ext cx="10171130" cy="13465483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96463A0-E24E-42DB-A0A7-B5750A7936EF}"/>
                    </a:ext>
                  </a:extLst>
                </p:cNvPr>
                <p:cNvSpPr txBox="1"/>
                <p:nvPr/>
              </p:nvSpPr>
              <p:spPr>
                <a:xfrm>
                  <a:off x="336390" y="103414"/>
                  <a:ext cx="41229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b="1" dirty="0"/>
                    <a:t>a</a:t>
                  </a:r>
                  <a:endParaRPr lang="zh-CN" altLang="en-US" sz="3600" b="1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B7D8BE-BBA9-4845-882E-CCBDF3BABA2C}"/>
                  </a:ext>
                </a:extLst>
              </p:cNvPr>
              <p:cNvSpPr txBox="1"/>
              <p:nvPr/>
            </p:nvSpPr>
            <p:spPr>
              <a:xfrm>
                <a:off x="2090222" y="210556"/>
                <a:ext cx="40931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Random forest feature ranking</a:t>
                </a:r>
                <a:endParaRPr lang="zh-CN" altLang="en-US" sz="2400" b="1"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75834-8E5D-4E78-B1AA-DA805EA1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91972" y="13316012"/>
              <a:ext cx="612068" cy="3240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7E5C6F-AA5C-41DE-B2DA-409A60424405}"/>
                    </a:ext>
                  </a:extLst>
                </p:cNvPr>
                <p:cNvSpPr txBox="1"/>
                <p:nvPr/>
              </p:nvSpPr>
              <p:spPr>
                <a:xfrm>
                  <a:off x="8459924" y="13167545"/>
                  <a:ext cx="1704569" cy="4725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5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5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b="1" i="1" smtClean="0">
                                    <a:latin typeface="Cambria Math" panose="02040503050406030204" pitchFamily="18" charset="0"/>
                                  </a:rPr>
                                  <m:t>𝑨𝑼𝑪</m:t>
                                </m:r>
                              </m:e>
                              <m:sub>
                                <m:r>
                                  <a:rPr lang="en-US" altLang="zh-CN" sz="1500" b="1" i="1" smtClean="0">
                                    <a:latin typeface="Cambria Math" panose="02040503050406030204" pitchFamily="18" charset="0"/>
                                  </a:rPr>
                                  <m:t>𝑪𝒐𝒎𝒃</m:t>
                                </m:r>
                              </m:sub>
                            </m:sSub>
                            <m:r>
                              <a:rPr lang="en-US" altLang="zh-CN" sz="15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b="1" i="1">
                                    <a:latin typeface="Cambria Math" panose="02040503050406030204" pitchFamily="18" charset="0"/>
                                  </a:rPr>
                                  <m:t>𝑨𝑼𝑪</m:t>
                                </m:r>
                              </m:e>
                              <m:sub>
                                <m:r>
                                  <a:rPr lang="en-US" altLang="zh-CN" sz="1500" b="1" i="1" smtClean="0">
                                    <a:latin typeface="Cambria Math" panose="02040503050406030204" pitchFamily="18" charset="0"/>
                                  </a:rPr>
                                  <m:t>𝑩𝒂𝒄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b="1" i="1">
                                    <a:latin typeface="Cambria Math" panose="02040503050406030204" pitchFamily="18" charset="0"/>
                                  </a:rPr>
                                  <m:t>𝑨𝑼𝑪</m:t>
                                </m:r>
                              </m:e>
                              <m:sub>
                                <m:r>
                                  <a:rPr lang="en-US" altLang="zh-CN" sz="1500" b="1" i="1">
                                    <a:latin typeface="Cambria Math" panose="02040503050406030204" pitchFamily="18" charset="0"/>
                                  </a:rPr>
                                  <m:t>𝑩𝒂𝒄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500" b="1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7E5C6F-AA5C-41DE-B2DA-409A60424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9924" y="13167545"/>
                  <a:ext cx="1704569" cy="472502"/>
                </a:xfrm>
                <a:prstGeom prst="rect">
                  <a:avLst/>
                </a:prstGeom>
                <a:blipFill>
                  <a:blip r:embed="rId13"/>
                  <a:stretch>
                    <a:fillRect l="-2151" t="-1282" r="-107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09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74"/>
            <a:ext cx="14847900" cy="9509491"/>
            <a:chOff x="1712924" y="633874"/>
            <a:chExt cx="14847900" cy="95094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4987" y="633874"/>
              <a:ext cx="12745837" cy="9509491"/>
              <a:chOff x="5452896" y="633874"/>
              <a:chExt cx="12745837" cy="9509491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2896" y="3702944"/>
                <a:ext cx="6045034" cy="6440421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9044676" y="633874"/>
                <a:ext cx="15776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0345166"/>
            <a:ext cx="14395945" cy="7315825"/>
            <a:chOff x="1712924" y="16776964"/>
            <a:chExt cx="14395945" cy="73158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77175" y="16776964"/>
              <a:ext cx="12331694" cy="7315825"/>
              <a:chOff x="5415084" y="16776964"/>
              <a:chExt cx="12331694" cy="731582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9134716" y="16776964"/>
                <a:ext cx="2265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15084" y="17438120"/>
                <a:ext cx="6045034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53117"/>
              </p:ext>
            </p:extLst>
          </p:nvPr>
        </p:nvGraphicFramePr>
        <p:xfrm>
          <a:off x="1385411" y="11065383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486D70B-6D62-4A39-8352-F0FC0EC4723A}"/>
              </a:ext>
            </a:extLst>
          </p:cNvPr>
          <p:cNvGrpSpPr/>
          <p:nvPr/>
        </p:nvGrpSpPr>
        <p:grpSpPr>
          <a:xfrm>
            <a:off x="3899782" y="17480400"/>
            <a:ext cx="11429235" cy="2496352"/>
            <a:chOff x="3899782" y="23912198"/>
            <a:chExt cx="11429235" cy="24963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8868027" y="24017434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5463921" y="23945421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Fungus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Fungus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Fungus</a:t>
                </a:r>
                <a:endParaRPr lang="zh-CN" altLang="en-US" b="1" dirty="0"/>
              </a:p>
            </p:txBody>
          </p:sp>
        </p:grpSp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29B8C1C2-AEA7-4AB9-B804-FEFF59E9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9782" y="23912198"/>
              <a:ext cx="1177265" cy="2473446"/>
            </a:xfrm>
            <a:prstGeom prst="rect">
              <a:avLst/>
            </a:prstGeom>
          </p:spPr>
        </p:pic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175552"/>
              <a:ext cx="433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b</a:t>
              </a:r>
              <a:endParaRPr lang="zh-CN" altLang="en-US" sz="36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7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c</a:t>
            </a:r>
            <a:endParaRPr lang="zh-CN" altLang="en-US" sz="3600" b="1" dirty="0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a</a:t>
              </a:r>
              <a:endParaRPr lang="zh-CN" altLang="en-US" sz="36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graph with z-score</a:t>
                </a:r>
              </a:p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(control vs  CRC)</a:t>
                </a:r>
                <a:endParaRPr lang="zh-CN" altLang="en-US" sz="3200" b="1" dirty="0">
                  <a:solidFill>
                    <a:srgbClr val="4F4F4F"/>
                  </a:solidFill>
                  <a:latin typeface="-apple-system"/>
                </a:endParaRP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581753" cy="5940672"/>
            <a:chOff x="7979071" y="8924432"/>
            <a:chExt cx="8581753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" t="760" r="180" b="1229"/>
            <a:stretch/>
          </p:blipFill>
          <p:spPr>
            <a:xfrm>
              <a:off x="8953929" y="10341431"/>
              <a:ext cx="7606895" cy="395585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066582" y="10975743"/>
              <a:ext cx="1229546" cy="2143992"/>
              <a:chOff x="1746921" y="8040268"/>
              <a:chExt cx="2678826" cy="168893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746921" y="8040268"/>
                <a:ext cx="134530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44.68%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3706" y="9329380"/>
                <a:ext cx="125450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16.67%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50292" y="9486747"/>
                <a:ext cx="127545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14.93%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464009" y="11306175"/>
              <a:ext cx="627423" cy="2909969"/>
              <a:chOff x="-12638" y="8198457"/>
              <a:chExt cx="1366972" cy="315043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122723" y="10849077"/>
                <a:ext cx="1076380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-12638" y="9523779"/>
                <a:ext cx="1345303" cy="49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-11926" y="8198457"/>
                <a:ext cx="1366260" cy="49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40%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Percentage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-apple-system"/>
                <a:ea typeface="等线" panose="02010600030101010101" pitchFamily="2" charset="-122"/>
                <a:cs typeface="+mn-cs"/>
              </a:endParaRPr>
            </a:p>
            <a:p>
              <a:pPr algn="ctr"/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correlation classes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031536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150774" y="10291675"/>
              <a:ext cx="1132673" cy="2088226"/>
              <a:chOff x="1792781" y="7141365"/>
              <a:chExt cx="2467771" cy="1645001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792781" y="8090127"/>
                <a:ext cx="125799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36.17%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315607" y="8543915"/>
                <a:ext cx="1313873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26.92%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2943186" y="7141365"/>
                <a:ext cx="1317366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56.72%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124220" y="11856112"/>
              <a:ext cx="1296144" cy="975550"/>
              <a:chOff x="1563542" y="7806533"/>
              <a:chExt cx="2823929" cy="768493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563542" y="8332574"/>
                <a:ext cx="121957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19.15%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269524" y="7806533"/>
                <a:ext cx="1313874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30.77%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070104" y="8203602"/>
                <a:ext cx="131736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22.39%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202264" y="13620304"/>
              <a:ext cx="1190208" cy="415789"/>
              <a:chOff x="1579184" y="8543932"/>
              <a:chExt cx="2593122" cy="327539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579184" y="8629019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289689" y="8543932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050519" y="8559487"/>
                <a:ext cx="1121787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248456" y="13532046"/>
              <a:ext cx="1211595" cy="504070"/>
              <a:chOff x="1499266" y="8481302"/>
              <a:chExt cx="2639726" cy="397081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499266" y="8635931"/>
                <a:ext cx="1181162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260099" y="8538036"/>
                <a:ext cx="112179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1.28%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2982277" y="8481302"/>
                <a:ext cx="1156715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2.99%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292572" y="13224265"/>
              <a:ext cx="1190208" cy="775829"/>
              <a:chOff x="1472362" y="8238687"/>
              <a:chExt cx="2593122" cy="611159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472362" y="8607391"/>
                <a:ext cx="1181158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178344" y="8238687"/>
                <a:ext cx="1149727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7.69%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2884325" y="8607395"/>
                <a:ext cx="1181159" cy="24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336688" y="12775952"/>
              <a:ext cx="1152128" cy="1224145"/>
              <a:chOff x="1391343" y="7865797"/>
              <a:chExt cx="2510159" cy="964321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391343" y="8587666"/>
                <a:ext cx="1181159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0.00%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018883" y="7865797"/>
                <a:ext cx="1278950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15.38%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2779714" y="8530941"/>
                <a:ext cx="1121788" cy="242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Bahnschrift Condensed" panose="020B0502040204020203" pitchFamily="34" charset="0"/>
                  </a:rPr>
                  <a:t>1.49%</a:t>
                </a:r>
                <a:endParaRPr lang="zh-CN" altLang="en-US" sz="1400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3"/>
              <a:ext cx="2101642" cy="860900"/>
              <a:chOff x="6201584" y="16869594"/>
              <a:chExt cx="2535555" cy="1057364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1057364"/>
                <a:chOff x="6201584" y="16988062"/>
                <a:chExt cx="2535555" cy="1057364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8943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Fungal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94516"/>
                  <a:chOff x="1352417" y="15491395"/>
                  <a:chExt cx="2968526" cy="2326858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03549" cy="396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Fungus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02860-2632-4C9A-A51F-05B1C05D82E4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093232" y="14909308"/>
            <a:chExt cx="15039185" cy="9661495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AFC3365-FBE5-44B7-9F43-69018054683F}"/>
                </a:ext>
              </a:extLst>
            </p:cNvPr>
            <p:cNvGrpSpPr/>
            <p:nvPr/>
          </p:nvGrpSpPr>
          <p:grpSpPr>
            <a:xfrm>
              <a:off x="2093232" y="14909308"/>
              <a:ext cx="15039185" cy="9661495"/>
              <a:chOff x="2512885" y="14886787"/>
              <a:chExt cx="15039185" cy="966149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77" r="13427"/>
              <a:stretch/>
            </p:blipFill>
            <p:spPr>
              <a:xfrm>
                <a:off x="2512885" y="15160334"/>
                <a:ext cx="15039185" cy="938794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AD725A2-3B33-416A-B8C4-8FE36D739A90}"/>
                  </a:ext>
                </a:extLst>
              </p:cNvPr>
              <p:cNvSpPr txBox="1"/>
              <p:nvPr/>
            </p:nvSpPr>
            <p:spPr>
              <a:xfrm>
                <a:off x="6539630" y="14886787"/>
                <a:ext cx="686834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Network for the </a:t>
                </a: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differential correlation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F4F4F"/>
                    </a:solidFill>
                    <a:effectLst/>
                    <a:uLnTx/>
                    <a:uFillTx/>
                    <a:latin typeface="-apple-system"/>
                    <a:ea typeface="等线" panose="02010600030101010101" pitchFamily="2" charset="-122"/>
                    <a:cs typeface="+mn-cs"/>
                  </a:rPr>
                  <a:t>between CRC and control</a:t>
                </a:r>
                <a:endParaRPr lang="zh-CN" altLang="en-US" dirty="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6B24F66-FFC1-4D93-884C-5BE2AFE8EBA9}"/>
                </a:ext>
              </a:extLst>
            </p:cNvPr>
            <p:cNvSpPr txBox="1"/>
            <p:nvPr/>
          </p:nvSpPr>
          <p:spPr>
            <a:xfrm>
              <a:off x="4570643" y="16154955"/>
              <a:ext cx="1953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 err="1">
                  <a:solidFill>
                    <a:srgbClr val="C00000"/>
                  </a:solidFill>
                  <a:effectLst/>
                  <a:latin typeface="-apple-system"/>
                </a:rPr>
                <a:t>Fun_Cluster</a:t>
              </a:r>
              <a:endParaRPr lang="zh-CN" altLang="en-US" sz="2800" b="1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8A27F3-ABC3-4819-9BA3-19F50A417520}"/>
                </a:ext>
              </a:extLst>
            </p:cNvPr>
            <p:cNvSpPr txBox="1"/>
            <p:nvPr/>
          </p:nvSpPr>
          <p:spPr>
            <a:xfrm>
              <a:off x="12661531" y="16086721"/>
              <a:ext cx="19347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-apple-system"/>
                </a:rPr>
                <a:t>Bac_Cluster</a:t>
              </a:r>
              <a:endParaRPr lang="zh-CN" altLang="en-US" sz="2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D94AD-69A9-4F10-B764-CA0214B7D7A9}"/>
              </a:ext>
            </a:extLst>
          </p:cNvPr>
          <p:cNvSpPr txBox="1"/>
          <p:nvPr/>
        </p:nvSpPr>
        <p:spPr>
          <a:xfrm>
            <a:off x="8027876" y="6403244"/>
            <a:ext cx="12427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FF0000"/>
                </a:solidFill>
              </a:rPr>
              <a:t>TBA</a:t>
            </a:r>
            <a:endParaRPr lang="zh-CN" alt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7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60090</TotalTime>
  <Words>1947</Words>
  <Application>Microsoft Office PowerPoint</Application>
  <PresentationFormat>Custom</PresentationFormat>
  <Paragraphs>660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ArialMT</vt:lpstr>
      <vt:lpstr>DengXian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181</cp:revision>
  <dcterms:created xsi:type="dcterms:W3CDTF">2021-06-17T09:08:51Z</dcterms:created>
  <dcterms:modified xsi:type="dcterms:W3CDTF">2021-10-05T04:10:13Z</dcterms:modified>
</cp:coreProperties>
</file>